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5143500" cx="9144000"/>
  <p:notesSz cx="6858000" cy="9144000"/>
  <p:embeddedFontLst>
    <p:embeddedFont>
      <p:font typeface="Barlow Medium"/>
      <p:regular r:id="rId24"/>
      <p:bold r:id="rId25"/>
      <p:italic r:id="rId26"/>
      <p:boldItalic r:id="rId27"/>
    </p:embeddedFont>
    <p:embeddedFont>
      <p:font typeface="Barlow SemiBold"/>
      <p:regular r:id="rId28"/>
      <p:bold r:id="rId29"/>
      <p:italic r:id="rId30"/>
      <p:boldItalic r:id="rId31"/>
    </p:embeddedFont>
    <p:embeddedFont>
      <p:font typeface="Barlow"/>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36" roundtripDataSignature="AMtx7mhAkM1ESPaMtrzQbzQoWolRaADAe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BarlowMedium-regular.fntdata"/><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arlowMedium-italic.fntdata"/><Relationship Id="rId25" Type="http://schemas.openxmlformats.org/officeDocument/2006/relationships/font" Target="fonts/BarlowMedium-bold.fntdata"/><Relationship Id="rId28" Type="http://schemas.openxmlformats.org/officeDocument/2006/relationships/font" Target="fonts/BarlowSemiBold-regular.fntdata"/><Relationship Id="rId27" Type="http://schemas.openxmlformats.org/officeDocument/2006/relationships/font" Target="fonts/BarlowMedium-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BarlowSemiBold-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BarlowSemiBold-boldItalic.fntdata"/><Relationship Id="rId30" Type="http://schemas.openxmlformats.org/officeDocument/2006/relationships/font" Target="fonts/BarlowSemiBold-italic.fntdata"/><Relationship Id="rId11" Type="http://schemas.openxmlformats.org/officeDocument/2006/relationships/slide" Target="slides/slide6.xml"/><Relationship Id="rId33" Type="http://schemas.openxmlformats.org/officeDocument/2006/relationships/font" Target="fonts/Barlow-bold.fntdata"/><Relationship Id="rId10" Type="http://schemas.openxmlformats.org/officeDocument/2006/relationships/slide" Target="slides/slide5.xml"/><Relationship Id="rId32" Type="http://schemas.openxmlformats.org/officeDocument/2006/relationships/font" Target="fonts/Barlow-regular.fntdata"/><Relationship Id="rId13" Type="http://schemas.openxmlformats.org/officeDocument/2006/relationships/slide" Target="slides/slide8.xml"/><Relationship Id="rId35" Type="http://schemas.openxmlformats.org/officeDocument/2006/relationships/font" Target="fonts/Barlow-boldItalic.fntdata"/><Relationship Id="rId12" Type="http://schemas.openxmlformats.org/officeDocument/2006/relationships/slide" Target="slides/slide7.xml"/><Relationship Id="rId34" Type="http://schemas.openxmlformats.org/officeDocument/2006/relationships/font" Target="fonts/Barlow-italic.fntdata"/><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4001525e55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4001525e55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 name="Google Shape;6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 name="Google Shape;7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 name="Google Shape;8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 name="Google Shape;10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 name="Google Shape;117;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 name="Google Shape;152;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 name="Google Shape;16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4" name="Google Shape;17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 name="Google Shape;19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 name="Google Shape;201;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 name="Shape 9"/>
        <p:cNvGrpSpPr/>
        <p:nvPr/>
      </p:nvGrpSpPr>
      <p:grpSpPr>
        <a:xfrm>
          <a:off x="0" y="0"/>
          <a:ext cx="0" cy="0"/>
          <a:chOff x="0" y="0"/>
          <a:chExt cx="0" cy="0"/>
        </a:xfrm>
      </p:grpSpPr>
      <p:sp>
        <p:nvSpPr>
          <p:cNvPr id="10" name="Google Shape;10;p1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 name="Google Shape;11;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2" name="Shape 12"/>
        <p:cNvGrpSpPr/>
        <p:nvPr/>
      </p:nvGrpSpPr>
      <p:grpSpPr>
        <a:xfrm>
          <a:off x="0" y="0"/>
          <a:ext cx="0" cy="0"/>
          <a:chOff x="0" y="0"/>
          <a:chExt cx="0" cy="0"/>
        </a:xfrm>
      </p:grpSpPr>
      <p:sp>
        <p:nvSpPr>
          <p:cNvPr id="13" name="Google Shape;13;p20"/>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4" name="Google Shape;14;p20"/>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 name="Google Shape;15;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0" name="Shape 20"/>
        <p:cNvGrpSpPr/>
        <p:nvPr/>
      </p:nvGrpSpPr>
      <p:grpSpPr>
        <a:xfrm>
          <a:off x="0" y="0"/>
          <a:ext cx="0" cy="0"/>
          <a:chOff x="0" y="0"/>
          <a:chExt cx="0" cy="0"/>
        </a:xfrm>
      </p:grpSpPr>
      <p:sp>
        <p:nvSpPr>
          <p:cNvPr id="21" name="Google Shape;21;p2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2" name="Google Shape;22;p2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3" name="Google Shape;2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4" name="Shape 24"/>
        <p:cNvGrpSpPr/>
        <p:nvPr/>
      </p:nvGrpSpPr>
      <p:grpSpPr>
        <a:xfrm>
          <a:off x="0" y="0"/>
          <a:ext cx="0" cy="0"/>
          <a:chOff x="0" y="0"/>
          <a:chExt cx="0" cy="0"/>
        </a:xfrm>
      </p:grpSpPr>
      <p:sp>
        <p:nvSpPr>
          <p:cNvPr id="25" name="Google Shape;25;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26" name="Google Shape;26;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27" name="Google Shape;27;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2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0" name="Google Shape;30;p24"/>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4"/>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5" name="Google Shape;35;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2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8" name="Google Shape;38;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2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2" name="Google Shape;42;p2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2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4" name="Google Shape;44;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2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7" name="Google Shape;47;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eku.photoshelter.com/galleries/C0000VrLdEYA9T2w/EKU-Public-Photo-Collection"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jp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4.jp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g34001525e55_0_4"/>
          <p:cNvSpPr txBox="1"/>
          <p:nvPr>
            <p:ph type="title"/>
          </p:nvPr>
        </p:nvSpPr>
        <p:spPr>
          <a:xfrm>
            <a:off x="311700" y="2686175"/>
            <a:ext cx="8520600" cy="8418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g34001525e55_0_4"/>
          <p:cNvSpPr/>
          <p:nvPr/>
        </p:nvSpPr>
        <p:spPr>
          <a:xfrm>
            <a:off x="-20350" y="-1"/>
            <a:ext cx="9164400" cy="51747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g34001525e55_0_4"/>
          <p:cNvSpPr txBox="1"/>
          <p:nvPr>
            <p:ph type="title"/>
          </p:nvPr>
        </p:nvSpPr>
        <p:spPr>
          <a:xfrm>
            <a:off x="311700" y="880600"/>
            <a:ext cx="7814700" cy="755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56737"/>
              <a:buNone/>
            </a:pPr>
            <a:r>
              <a:rPr b="1" lang="en" sz="4700">
                <a:solidFill>
                  <a:schemeClr val="lt1"/>
                </a:solidFill>
                <a:latin typeface="Bebas Neue"/>
                <a:ea typeface="Bebas Neue"/>
                <a:cs typeface="Bebas Neue"/>
                <a:sym typeface="Bebas Neue"/>
              </a:rPr>
              <a:t>GOOGLE SLIDES/POWERPOINT TEMPLATE</a:t>
            </a:r>
            <a:endParaRPr/>
          </a:p>
        </p:txBody>
      </p:sp>
      <p:sp>
        <p:nvSpPr>
          <p:cNvPr id="57" name="Google Shape;57;g34001525e55_0_4"/>
          <p:cNvSpPr txBox="1"/>
          <p:nvPr/>
        </p:nvSpPr>
        <p:spPr>
          <a:xfrm>
            <a:off x="870000" y="1969375"/>
            <a:ext cx="2849100" cy="10803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
        <p:nvSpPr>
          <p:cNvPr id="58" name="Google Shape;58;g34001525e55_0_4"/>
          <p:cNvSpPr txBox="1"/>
          <p:nvPr/>
        </p:nvSpPr>
        <p:spPr>
          <a:xfrm>
            <a:off x="439775" y="1778175"/>
            <a:ext cx="7046100" cy="356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SemiBold"/>
                <a:ea typeface="Barlow SemiBold"/>
                <a:cs typeface="Barlow SemiBold"/>
                <a:sym typeface="Barlow SemiBold"/>
              </a:rPr>
              <a:t>NEED DIFFERENT PHOTOS? USE THE OFFICIAL EKU PHOTO </a:t>
            </a:r>
            <a:r>
              <a:rPr lang="en">
                <a:solidFill>
                  <a:schemeClr val="lt1"/>
                </a:solidFill>
                <a:latin typeface="Barlow SemiBold"/>
                <a:ea typeface="Barlow SemiBold"/>
                <a:cs typeface="Barlow SemiBold"/>
                <a:sym typeface="Barlow SemiBold"/>
              </a:rPr>
              <a:t>LIBRARY</a:t>
            </a:r>
            <a:r>
              <a:rPr lang="en">
                <a:solidFill>
                  <a:schemeClr val="lt1"/>
                </a:solidFill>
                <a:latin typeface="Barlow SemiBold"/>
                <a:ea typeface="Barlow SemiBold"/>
                <a:cs typeface="Barlow SemiBold"/>
                <a:sym typeface="Barlow SemiBold"/>
              </a:rPr>
              <a:t> </a:t>
            </a:r>
            <a:br>
              <a:rPr lang="en">
                <a:solidFill>
                  <a:schemeClr val="lt1"/>
                </a:solidFill>
                <a:latin typeface="Barlow SemiBold"/>
                <a:ea typeface="Barlow SemiBold"/>
                <a:cs typeface="Barlow SemiBold"/>
                <a:sym typeface="Barlow SemiBold"/>
              </a:rPr>
            </a:br>
            <a:br>
              <a:rPr lang="en">
                <a:latin typeface="Barlow SemiBold"/>
                <a:ea typeface="Barlow SemiBold"/>
                <a:cs typeface="Barlow SemiBold"/>
                <a:sym typeface="Barlow SemiBold"/>
              </a:rPr>
            </a:br>
            <a:r>
              <a:rPr lang="en" sz="1100" u="sng">
                <a:solidFill>
                  <a:schemeClr val="lt1"/>
                </a:solidFill>
                <a:latin typeface="Barlow SemiBold"/>
                <a:ea typeface="Barlow SemiBold"/>
                <a:cs typeface="Barlow SemiBold"/>
                <a:sym typeface="Barlow SemiBold"/>
                <a:hlinkClick r:id="rId3">
                  <a:extLst>
                    <a:ext uri="{A12FA001-AC4F-418D-AE19-62706E023703}">
                      <ahyp:hlinkClr val="tx"/>
                    </a:ext>
                  </a:extLst>
                </a:hlinkClick>
              </a:rPr>
              <a:t>https://eku.photoshelter.com/galleries/C0000VrLdEYA9T2w/EKU-Public-Photo-Collection</a:t>
            </a:r>
            <a:endParaRPr sz="1800">
              <a:solidFill>
                <a:schemeClr val="lt1"/>
              </a:solidFill>
              <a:latin typeface="Barlow SemiBold"/>
              <a:ea typeface="Barlow SemiBold"/>
              <a:cs typeface="Barlow SemiBold"/>
              <a:sym typeface="Barlow SemiBold"/>
            </a:endParaRPr>
          </a:p>
          <a:p>
            <a:pPr indent="0" lvl="0" marL="0" rtl="0" algn="l">
              <a:spcBef>
                <a:spcPts val="0"/>
              </a:spcBef>
              <a:spcAft>
                <a:spcPts val="0"/>
              </a:spcAft>
              <a:buNone/>
            </a:pPr>
            <a:r>
              <a:t/>
            </a:r>
            <a:endParaRPr sz="1800">
              <a:solidFill>
                <a:schemeClr val="lt1"/>
              </a:solidFill>
              <a:latin typeface="Barlow SemiBold"/>
              <a:ea typeface="Barlow SemiBold"/>
              <a:cs typeface="Barlow SemiBold"/>
              <a:sym typeface="Barlow SemiBold"/>
            </a:endParaRPr>
          </a:p>
          <a:p>
            <a:pPr indent="0" lvl="0" marL="0" rtl="0" algn="l">
              <a:spcBef>
                <a:spcPts val="0"/>
              </a:spcBef>
              <a:spcAft>
                <a:spcPts val="0"/>
              </a:spcAft>
              <a:buNone/>
            </a:pPr>
            <a:r>
              <a:rPr lang="en">
                <a:solidFill>
                  <a:schemeClr val="lt1"/>
                </a:solidFill>
                <a:latin typeface="Barlow SemiBold"/>
                <a:ea typeface="Barlow SemiBold"/>
                <a:cs typeface="Barlow SemiBold"/>
                <a:sym typeface="Barlow SemiBold"/>
              </a:rPr>
              <a:t>NEED THE TEMPLATE IN POWERPOINT? </a:t>
            </a:r>
            <a:endParaRPr>
              <a:solidFill>
                <a:schemeClr val="lt1"/>
              </a:solidFill>
              <a:latin typeface="Barlow SemiBold"/>
              <a:ea typeface="Barlow SemiBold"/>
              <a:cs typeface="Barlow SemiBold"/>
              <a:sym typeface="Barlow SemiBold"/>
            </a:endParaRPr>
          </a:p>
          <a:p>
            <a:pPr indent="-317500" lvl="0" marL="457200" rtl="0" algn="l">
              <a:spcBef>
                <a:spcPts val="0"/>
              </a:spcBef>
              <a:spcAft>
                <a:spcPts val="0"/>
              </a:spcAft>
              <a:buClr>
                <a:schemeClr val="lt1"/>
              </a:buClr>
              <a:buSzPts val="1400"/>
              <a:buFont typeface="Barlow SemiBold"/>
              <a:buChar char="-"/>
            </a:pPr>
            <a:r>
              <a:rPr lang="en">
                <a:solidFill>
                  <a:schemeClr val="lt1"/>
                </a:solidFill>
                <a:latin typeface="Barlow SemiBold"/>
                <a:ea typeface="Barlow SemiBold"/>
                <a:cs typeface="Barlow SemiBold"/>
                <a:sym typeface="Barlow SemiBold"/>
              </a:rPr>
              <a:t>Go to File</a:t>
            </a:r>
            <a:endParaRPr>
              <a:solidFill>
                <a:schemeClr val="lt1"/>
              </a:solidFill>
              <a:latin typeface="Barlow SemiBold"/>
              <a:ea typeface="Barlow SemiBold"/>
              <a:cs typeface="Barlow SemiBold"/>
              <a:sym typeface="Barlow SemiBold"/>
            </a:endParaRPr>
          </a:p>
          <a:p>
            <a:pPr indent="-317500" lvl="0" marL="457200" rtl="0" algn="l">
              <a:spcBef>
                <a:spcPts val="0"/>
              </a:spcBef>
              <a:spcAft>
                <a:spcPts val="0"/>
              </a:spcAft>
              <a:buClr>
                <a:schemeClr val="lt1"/>
              </a:buClr>
              <a:buSzPts val="1400"/>
              <a:buFont typeface="Barlow SemiBold"/>
              <a:buChar char="-"/>
            </a:pPr>
            <a:r>
              <a:rPr lang="en">
                <a:solidFill>
                  <a:schemeClr val="lt1"/>
                </a:solidFill>
                <a:latin typeface="Barlow SemiBold"/>
                <a:ea typeface="Barlow SemiBold"/>
                <a:cs typeface="Barlow SemiBold"/>
                <a:sym typeface="Barlow SemiBold"/>
              </a:rPr>
              <a:t>Go to Download </a:t>
            </a:r>
            <a:endParaRPr>
              <a:solidFill>
                <a:schemeClr val="lt1"/>
              </a:solidFill>
              <a:latin typeface="Barlow SemiBold"/>
              <a:ea typeface="Barlow SemiBold"/>
              <a:cs typeface="Barlow SemiBold"/>
              <a:sym typeface="Barlow SemiBold"/>
            </a:endParaRPr>
          </a:p>
          <a:p>
            <a:pPr indent="-317500" lvl="0" marL="457200" rtl="0" algn="l">
              <a:spcBef>
                <a:spcPts val="0"/>
              </a:spcBef>
              <a:spcAft>
                <a:spcPts val="0"/>
              </a:spcAft>
              <a:buClr>
                <a:schemeClr val="lt1"/>
              </a:buClr>
              <a:buSzPts val="1400"/>
              <a:buFont typeface="Barlow SemiBold"/>
              <a:buChar char="-"/>
            </a:pPr>
            <a:r>
              <a:rPr lang="en">
                <a:solidFill>
                  <a:schemeClr val="lt1"/>
                </a:solidFill>
                <a:latin typeface="Barlow SemiBold"/>
                <a:ea typeface="Barlow SemiBold"/>
                <a:cs typeface="Barlow SemiBold"/>
                <a:sym typeface="Barlow SemiBold"/>
              </a:rPr>
              <a:t>Click “Microsoft PowerPoint” to download </a:t>
            </a:r>
            <a:endParaRPr>
              <a:solidFill>
                <a:schemeClr val="lt1"/>
              </a:solidFill>
              <a:latin typeface="Barlow SemiBold"/>
              <a:ea typeface="Barlow SemiBold"/>
              <a:cs typeface="Barlow SemiBold"/>
              <a:sym typeface="Barlow SemiBold"/>
            </a:endParaRPr>
          </a:p>
          <a:p>
            <a:pPr indent="0" lvl="0" marL="0" rtl="0" algn="l">
              <a:spcBef>
                <a:spcPts val="0"/>
              </a:spcBef>
              <a:spcAft>
                <a:spcPts val="0"/>
              </a:spcAft>
              <a:buNone/>
            </a:pPr>
            <a:r>
              <a:t/>
            </a:r>
            <a:endParaRPr>
              <a:solidFill>
                <a:schemeClr val="lt1"/>
              </a:solidFill>
              <a:latin typeface="Barlow SemiBold"/>
              <a:ea typeface="Barlow SemiBold"/>
              <a:cs typeface="Barlow SemiBold"/>
              <a:sym typeface="Barlow SemiBold"/>
            </a:endParaRPr>
          </a:p>
          <a:p>
            <a:pPr indent="0" lvl="0" marL="0" rtl="0" algn="l">
              <a:spcBef>
                <a:spcPts val="0"/>
              </a:spcBef>
              <a:spcAft>
                <a:spcPts val="0"/>
              </a:spcAft>
              <a:buClr>
                <a:schemeClr val="dk1"/>
              </a:buClr>
              <a:buSzPts val="1100"/>
              <a:buFont typeface="Arial"/>
              <a:buNone/>
            </a:pPr>
            <a:r>
              <a:rPr lang="en" u="sng">
                <a:solidFill>
                  <a:schemeClr val="lt1"/>
                </a:solidFill>
                <a:latin typeface="Barlow SemiBold"/>
                <a:ea typeface="Barlow SemiBold"/>
                <a:cs typeface="Barlow SemiBold"/>
                <a:sym typeface="Barlow SemiBold"/>
              </a:rPr>
              <a:t>REMEMBER</a:t>
            </a:r>
            <a:r>
              <a:rPr lang="en">
                <a:solidFill>
                  <a:schemeClr val="lt1"/>
                </a:solidFill>
                <a:latin typeface="Barlow SemiBold"/>
                <a:ea typeface="Barlow SemiBold"/>
                <a:cs typeface="Barlow SemiBold"/>
                <a:sym typeface="Barlow SemiBold"/>
              </a:rPr>
              <a:t> TO REMOVE THIS SLIDE FROM YOUR PRESENTATION </a:t>
            </a:r>
            <a:endParaRPr>
              <a:solidFill>
                <a:schemeClr val="lt1"/>
              </a:solidFill>
              <a:latin typeface="Barlow SemiBold"/>
              <a:ea typeface="Barlow SemiBold"/>
              <a:cs typeface="Barlow SemiBold"/>
              <a:sym typeface="Barlow SemiBold"/>
            </a:endParaRPr>
          </a:p>
        </p:txBody>
      </p:sp>
      <p:pic>
        <p:nvPicPr>
          <p:cNvPr descr="EKU Primary Logo" id="59" name="Google Shape;59;g34001525e55_0_4"/>
          <p:cNvPicPr preferRelativeResize="0"/>
          <p:nvPr/>
        </p:nvPicPr>
        <p:blipFill rotWithShape="1">
          <a:blip r:embed="rId4">
            <a:alphaModFix/>
          </a:blip>
          <a:srcRect b="0" l="0" r="0" t="0"/>
          <a:stretch/>
        </p:blipFill>
        <p:spPr>
          <a:xfrm>
            <a:off x="8394925" y="4626425"/>
            <a:ext cx="491301" cy="1556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
          <p:cNvSpPr/>
          <p:nvPr/>
        </p:nvSpPr>
        <p:spPr>
          <a:xfrm>
            <a:off x="-20350" y="-1"/>
            <a:ext cx="9164350" cy="5174825"/>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
          <p:cNvSpPr txBox="1"/>
          <p:nvPr>
            <p:ph type="title"/>
          </p:nvPr>
        </p:nvSpPr>
        <p:spPr>
          <a:xfrm>
            <a:off x="2906550" y="3095625"/>
            <a:ext cx="3330900" cy="3573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15000"/>
              </a:lnSpc>
              <a:spcBef>
                <a:spcPts val="0"/>
              </a:spcBef>
              <a:spcAft>
                <a:spcPts val="0"/>
              </a:spcAft>
              <a:buSzPct val="222222"/>
              <a:buNone/>
            </a:pPr>
            <a:r>
              <a:rPr lang="en" sz="1800">
                <a:solidFill>
                  <a:schemeClr val="lt1"/>
                </a:solidFill>
                <a:latin typeface="Barlow"/>
                <a:ea typeface="Barlow"/>
                <a:cs typeface="Barlow"/>
                <a:sym typeface="Barlow"/>
              </a:rPr>
              <a:t>EASTERN KENTUCKY UNIVERSITY</a:t>
            </a:r>
            <a:endParaRPr/>
          </a:p>
        </p:txBody>
      </p:sp>
      <p:pic>
        <p:nvPicPr>
          <p:cNvPr descr="EKU Primary Logo" id="66" name="Google Shape;66;p1"/>
          <p:cNvPicPr preferRelativeResize="0"/>
          <p:nvPr/>
        </p:nvPicPr>
        <p:blipFill rotWithShape="1">
          <a:blip r:embed="rId3">
            <a:alphaModFix/>
          </a:blip>
          <a:srcRect b="0" l="0" r="0" t="0"/>
          <a:stretch/>
        </p:blipFill>
        <p:spPr>
          <a:xfrm>
            <a:off x="3296563" y="2167625"/>
            <a:ext cx="2550874" cy="8082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descr="Fall Picture of EKU's Campus " id="71" name="Google Shape;71;p2"/>
          <p:cNvPicPr preferRelativeResize="0"/>
          <p:nvPr/>
        </p:nvPicPr>
        <p:blipFill rotWithShape="1">
          <a:blip r:embed="rId3">
            <a:alphaModFix/>
          </a:blip>
          <a:srcRect b="0" l="0" r="0" t="0"/>
          <a:stretch/>
        </p:blipFill>
        <p:spPr>
          <a:xfrm>
            <a:off x="0" y="0"/>
            <a:ext cx="9144003" cy="5143496"/>
          </a:xfrm>
          <a:prstGeom prst="rect">
            <a:avLst/>
          </a:prstGeom>
          <a:noFill/>
          <a:ln>
            <a:noFill/>
          </a:ln>
        </p:spPr>
      </p:pic>
      <p:sp>
        <p:nvSpPr>
          <p:cNvPr id="72" name="Google Shape;72;p2"/>
          <p:cNvSpPr/>
          <p:nvPr/>
        </p:nvSpPr>
        <p:spPr>
          <a:xfrm>
            <a:off x="-347250" y="3599725"/>
            <a:ext cx="10051800" cy="10038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2"/>
          <p:cNvSpPr txBox="1"/>
          <p:nvPr>
            <p:ph type="title"/>
          </p:nvPr>
        </p:nvSpPr>
        <p:spPr>
          <a:xfrm>
            <a:off x="311700" y="3680725"/>
            <a:ext cx="8520600" cy="841800"/>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Clr>
                <a:schemeClr val="dk1"/>
              </a:buClr>
              <a:buSzPts val="1100"/>
              <a:buFont typeface="Arial"/>
              <a:buNone/>
            </a:pPr>
            <a:r>
              <a:rPr lang="en" sz="3500">
                <a:solidFill>
                  <a:schemeClr val="lt1"/>
                </a:solidFill>
                <a:latin typeface="Barlow SemiBold"/>
                <a:ea typeface="Barlow SemiBold"/>
                <a:cs typeface="Barlow SemiBold"/>
                <a:sym typeface="Barlow SemiBold"/>
              </a:rPr>
              <a:t>TITLE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3"/>
          <p:cNvSpPr/>
          <p:nvPr/>
        </p:nvSpPr>
        <p:spPr>
          <a:xfrm>
            <a:off x="-20351" y="-14576"/>
            <a:ext cx="9190369" cy="5158075"/>
          </a:xfrm>
          <a:prstGeom prst="rect">
            <a:avLst/>
          </a:prstGeom>
          <a:solidFill>
            <a:srgbClr val="861F4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56737"/>
              <a:buNone/>
            </a:pPr>
            <a:r>
              <a:rPr b="1" lang="en" sz="4700">
                <a:solidFill>
                  <a:schemeClr val="lt1"/>
                </a:solidFill>
                <a:latin typeface="Bebas Neue"/>
                <a:ea typeface="Bebas Neue"/>
                <a:cs typeface="Bebas Neue"/>
                <a:sym typeface="Bebas Neue"/>
              </a:rPr>
              <a:t>SLIDE TITLE</a:t>
            </a:r>
            <a:endParaRPr/>
          </a:p>
        </p:txBody>
      </p:sp>
      <p:sp>
        <p:nvSpPr>
          <p:cNvPr id="80" name="Google Shape;80;p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lt1"/>
              </a:buClr>
              <a:buSzPts val="1400"/>
              <a:buFont typeface="Barlow SemiBold"/>
              <a:buChar char="●"/>
            </a:pPr>
            <a:r>
              <a:rPr lang="en" sz="1400">
                <a:solidFill>
                  <a:schemeClr val="lt1"/>
                </a:solidFill>
                <a:latin typeface="Barlow SemiBold"/>
                <a:ea typeface="Barlow SemiBold"/>
                <a:cs typeface="Barlow SemiBold"/>
                <a:sym typeface="Barlow SemiBold"/>
              </a:rPr>
              <a:t>Point</a:t>
            </a:r>
            <a:endParaRPr sz="1400">
              <a:solidFill>
                <a:schemeClr val="lt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chemeClr val="lt1"/>
              </a:buClr>
              <a:buSzPts val="1400"/>
              <a:buFont typeface="Barlow SemiBold"/>
              <a:buChar char="●"/>
            </a:pPr>
            <a:r>
              <a:rPr lang="en" sz="1400">
                <a:solidFill>
                  <a:schemeClr val="lt1"/>
                </a:solidFill>
                <a:latin typeface="Barlow SemiBold"/>
                <a:ea typeface="Barlow SemiBold"/>
                <a:cs typeface="Barlow SemiBold"/>
                <a:sym typeface="Barlow SemiBold"/>
              </a:rPr>
              <a:t>Point</a:t>
            </a:r>
            <a:endParaRPr sz="1400">
              <a:solidFill>
                <a:schemeClr val="lt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chemeClr val="lt1"/>
              </a:buClr>
              <a:buSzPts val="1400"/>
              <a:buFont typeface="Barlow SemiBold"/>
              <a:buChar char="●"/>
            </a:pPr>
            <a:r>
              <a:rPr lang="en" sz="1400">
                <a:solidFill>
                  <a:schemeClr val="lt1"/>
                </a:solidFill>
                <a:latin typeface="Barlow SemiBold"/>
                <a:ea typeface="Barlow SemiBold"/>
                <a:cs typeface="Barlow SemiBold"/>
                <a:sym typeface="Barlow SemiBold"/>
              </a:rPr>
              <a:t>Point</a:t>
            </a:r>
            <a:endParaRPr/>
          </a:p>
        </p:txBody>
      </p:sp>
      <p:pic>
        <p:nvPicPr>
          <p:cNvPr descr="EKU Primary Logo" id="81" name="Google Shape;81;p3"/>
          <p:cNvPicPr preferRelativeResize="0"/>
          <p:nvPr/>
        </p:nvPicPr>
        <p:blipFill rotWithShape="1">
          <a:blip r:embed="rId3">
            <a:alphaModFix/>
          </a:blip>
          <a:srcRect b="0" l="0" r="0" t="0"/>
          <a:stretch/>
        </p:blipFill>
        <p:spPr>
          <a:xfrm>
            <a:off x="8394925" y="4626425"/>
            <a:ext cx="491301" cy="1556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4"/>
          <p:cNvSpPr/>
          <p:nvPr/>
        </p:nvSpPr>
        <p:spPr>
          <a:xfrm>
            <a:off x="-20350" y="-14575"/>
            <a:ext cx="9164400" cy="10038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4"/>
          <p:cNvSpPr txBox="1"/>
          <p:nvPr>
            <p:ph type="title"/>
          </p:nvPr>
        </p:nvSpPr>
        <p:spPr>
          <a:xfrm>
            <a:off x="311700" y="66425"/>
            <a:ext cx="8520600" cy="841800"/>
          </a:xfrm>
          <a:prstGeom prst="rect">
            <a:avLst/>
          </a:prstGeom>
          <a:noFill/>
          <a:ln>
            <a:noFill/>
          </a:ln>
        </p:spPr>
        <p:txBody>
          <a:bodyPr anchorCtr="0" anchor="ctr" bIns="91425" lIns="91425" spcFirstLastPara="1" rIns="91425" wrap="square" tIns="91425">
            <a:normAutofit fontScale="90000"/>
          </a:bodyPr>
          <a:lstStyle/>
          <a:p>
            <a:pPr indent="0" lvl="0" marL="0" rtl="0" algn="l">
              <a:lnSpc>
                <a:spcPct val="100000"/>
              </a:lnSpc>
              <a:spcBef>
                <a:spcPts val="0"/>
              </a:spcBef>
              <a:spcAft>
                <a:spcPts val="0"/>
              </a:spcAft>
              <a:buSzPct val="85106"/>
              <a:buNone/>
            </a:pPr>
            <a:r>
              <a:rPr b="1" lang="en" sz="4700">
                <a:solidFill>
                  <a:schemeClr val="lt1"/>
                </a:solidFill>
                <a:latin typeface="Bebas Neue"/>
                <a:ea typeface="Bebas Neue"/>
                <a:cs typeface="Bebas Neue"/>
                <a:sym typeface="Bebas Neue"/>
              </a:rPr>
              <a:t>SLIDE TITLE</a:t>
            </a:r>
            <a:endParaRPr/>
          </a:p>
        </p:txBody>
      </p:sp>
      <p:pic>
        <p:nvPicPr>
          <p:cNvPr descr="EKU Primary Logo" id="88" name="Google Shape;88;p4"/>
          <p:cNvPicPr preferRelativeResize="0"/>
          <p:nvPr/>
        </p:nvPicPr>
        <p:blipFill rotWithShape="1">
          <a:blip r:embed="rId3">
            <a:alphaModFix/>
          </a:blip>
          <a:srcRect b="34157" l="0" r="0" t="34155"/>
          <a:stretch/>
        </p:blipFill>
        <p:spPr>
          <a:xfrm>
            <a:off x="8260205" y="4630525"/>
            <a:ext cx="672520" cy="213099"/>
          </a:xfrm>
          <a:prstGeom prst="rect">
            <a:avLst/>
          </a:prstGeom>
          <a:noFill/>
          <a:ln>
            <a:noFill/>
          </a:ln>
        </p:spPr>
      </p:pic>
      <p:sp>
        <p:nvSpPr>
          <p:cNvPr id="89" name="Google Shape;89;p4"/>
          <p:cNvSpPr txBox="1"/>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p>
            <a:pPr indent="-317500" lvl="0" marL="457200" marR="0" rtl="0" algn="l">
              <a:lnSpc>
                <a:spcPct val="100000"/>
              </a:lnSpc>
              <a:spcBef>
                <a:spcPts val="0"/>
              </a:spcBef>
              <a:spcAft>
                <a:spcPts val="0"/>
              </a:spcAft>
              <a:buClr>
                <a:schemeClr val="dk1"/>
              </a:buClr>
              <a:buSzPts val="1400"/>
              <a:buFont typeface="Barlow SemiBold"/>
              <a:buChar char="●"/>
            </a:pPr>
            <a:r>
              <a:rPr b="0" i="0" lang="en" sz="1400" u="none" cap="none" strike="noStrike">
                <a:solidFill>
                  <a:schemeClr val="dk1"/>
                </a:solidFill>
                <a:latin typeface="Barlow SemiBold"/>
                <a:ea typeface="Barlow SemiBold"/>
                <a:cs typeface="Barlow SemiBold"/>
                <a:sym typeface="Barlow SemiBold"/>
              </a:rPr>
              <a:t>Point</a:t>
            </a:r>
            <a:endParaRPr/>
          </a:p>
          <a:p>
            <a:pPr indent="-317500" lvl="0" marL="457200" marR="0" rtl="0" algn="l">
              <a:lnSpc>
                <a:spcPct val="100000"/>
              </a:lnSpc>
              <a:spcBef>
                <a:spcPts val="0"/>
              </a:spcBef>
              <a:spcAft>
                <a:spcPts val="0"/>
              </a:spcAft>
              <a:buClr>
                <a:schemeClr val="dk1"/>
              </a:buClr>
              <a:buSzPts val="1400"/>
              <a:buFont typeface="Barlow SemiBold"/>
              <a:buChar char="●"/>
            </a:pPr>
            <a:r>
              <a:rPr b="0" i="0" lang="en" sz="1400" u="none" cap="none" strike="noStrike">
                <a:solidFill>
                  <a:schemeClr val="dk1"/>
                </a:solidFill>
                <a:latin typeface="Barlow SemiBold"/>
                <a:ea typeface="Barlow SemiBold"/>
                <a:cs typeface="Barlow SemiBold"/>
                <a:sym typeface="Barlow SemiBold"/>
              </a:rPr>
              <a:t>Point</a:t>
            </a:r>
            <a:endParaRPr/>
          </a:p>
          <a:p>
            <a:pPr indent="-317500" lvl="0" marL="457200" marR="0" rtl="0" algn="l">
              <a:lnSpc>
                <a:spcPct val="100000"/>
              </a:lnSpc>
              <a:spcBef>
                <a:spcPts val="0"/>
              </a:spcBef>
              <a:spcAft>
                <a:spcPts val="0"/>
              </a:spcAft>
              <a:buClr>
                <a:schemeClr val="dk1"/>
              </a:buClr>
              <a:buSzPts val="1400"/>
              <a:buFont typeface="Barlow SemiBold"/>
              <a:buChar char="●"/>
            </a:pPr>
            <a:r>
              <a:rPr b="0" i="0" lang="en" sz="1400" u="none" cap="none" strike="noStrike">
                <a:solidFill>
                  <a:schemeClr val="dk1"/>
                </a:solidFill>
                <a:latin typeface="Barlow SemiBold"/>
                <a:ea typeface="Barlow SemiBold"/>
                <a:cs typeface="Barlow SemiBold"/>
                <a:sym typeface="Barlow SemiBold"/>
              </a:rPr>
              <a:t>Point</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5"/>
          <p:cNvSpPr/>
          <p:nvPr/>
        </p:nvSpPr>
        <p:spPr>
          <a:xfrm>
            <a:off x="-65988" y="-14576"/>
            <a:ext cx="9210038" cy="5158076"/>
          </a:xfrm>
          <a:prstGeom prst="rect">
            <a:avLst/>
          </a:prstGeom>
          <a:solidFill>
            <a:srgbClr val="861F4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66193"/>
              <a:buNone/>
            </a:pPr>
            <a:r>
              <a:rPr b="1" lang="en" sz="4700">
                <a:solidFill>
                  <a:schemeClr val="lt1"/>
                </a:solidFill>
                <a:latin typeface="Bebas Neue"/>
                <a:ea typeface="Bebas Neue"/>
                <a:cs typeface="Bebas Neue"/>
                <a:sym typeface="Bebas Neue"/>
              </a:rPr>
              <a:t>SLIDE TITLE</a:t>
            </a:r>
            <a:endParaRPr b="1" sz="4700">
              <a:solidFill>
                <a:schemeClr val="lt1"/>
              </a:solidFill>
              <a:latin typeface="Bebas Neue"/>
              <a:ea typeface="Bebas Neue"/>
              <a:cs typeface="Bebas Neue"/>
              <a:sym typeface="Bebas Neue"/>
            </a:endParaRPr>
          </a:p>
          <a:p>
            <a:pPr indent="0" lvl="0" marL="0" rtl="0" algn="l">
              <a:lnSpc>
                <a:spcPct val="100000"/>
              </a:lnSpc>
              <a:spcBef>
                <a:spcPts val="0"/>
              </a:spcBef>
              <a:spcAft>
                <a:spcPts val="0"/>
              </a:spcAft>
              <a:buSzPct val="111111"/>
              <a:buNone/>
            </a:pPr>
            <a:r>
              <a:t/>
            </a:r>
            <a:endParaRPr/>
          </a:p>
        </p:txBody>
      </p:sp>
      <p:sp>
        <p:nvSpPr>
          <p:cNvPr id="96" name="Google Shape;96;p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lt1"/>
              </a:buClr>
              <a:buSzPts val="1400"/>
              <a:buFont typeface="Barlow SemiBold"/>
              <a:buChar char="●"/>
            </a:pPr>
            <a:r>
              <a:rPr lang="en" sz="1400">
                <a:solidFill>
                  <a:schemeClr val="lt1"/>
                </a:solidFill>
                <a:latin typeface="Barlow SemiBold"/>
                <a:ea typeface="Barlow SemiBold"/>
                <a:cs typeface="Barlow SemiBold"/>
                <a:sym typeface="Barlow SemiBold"/>
              </a:rPr>
              <a:t>Point</a:t>
            </a:r>
            <a:endParaRPr sz="1400">
              <a:solidFill>
                <a:schemeClr val="lt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chemeClr val="lt1"/>
              </a:buClr>
              <a:buSzPts val="1400"/>
              <a:buFont typeface="Barlow SemiBold"/>
              <a:buChar char="●"/>
            </a:pPr>
            <a:r>
              <a:rPr lang="en" sz="1400">
                <a:solidFill>
                  <a:schemeClr val="lt1"/>
                </a:solidFill>
                <a:latin typeface="Barlow SemiBold"/>
                <a:ea typeface="Barlow SemiBold"/>
                <a:cs typeface="Barlow SemiBold"/>
                <a:sym typeface="Barlow SemiBold"/>
              </a:rPr>
              <a:t>Point</a:t>
            </a:r>
            <a:endParaRPr sz="1400">
              <a:solidFill>
                <a:schemeClr val="lt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chemeClr val="lt1"/>
              </a:buClr>
              <a:buSzPts val="1400"/>
              <a:buFont typeface="Barlow SemiBold"/>
              <a:buChar char="●"/>
            </a:pPr>
            <a:r>
              <a:rPr lang="en" sz="1400">
                <a:solidFill>
                  <a:schemeClr val="lt1"/>
                </a:solidFill>
                <a:latin typeface="Barlow SemiBold"/>
                <a:ea typeface="Barlow SemiBold"/>
                <a:cs typeface="Barlow SemiBold"/>
                <a:sym typeface="Barlow SemiBold"/>
              </a:rPr>
              <a:t>Point</a:t>
            </a:r>
            <a:endParaRPr sz="1400">
              <a:solidFill>
                <a:schemeClr val="lt1"/>
              </a:solidFill>
              <a:latin typeface="Barlow SemiBold"/>
              <a:ea typeface="Barlow SemiBold"/>
              <a:cs typeface="Barlow SemiBold"/>
              <a:sym typeface="Barlow SemiBold"/>
            </a:endParaRPr>
          </a:p>
          <a:p>
            <a:pPr indent="0" lvl="0" marL="0" rtl="0" algn="l">
              <a:lnSpc>
                <a:spcPct val="115000"/>
              </a:lnSpc>
              <a:spcBef>
                <a:spcPts val="0"/>
              </a:spcBef>
              <a:spcAft>
                <a:spcPts val="1200"/>
              </a:spcAft>
              <a:buSzPts val="1800"/>
              <a:buNone/>
            </a:pPr>
            <a:r>
              <a:t/>
            </a:r>
            <a:endParaRPr/>
          </a:p>
        </p:txBody>
      </p:sp>
      <p:pic>
        <p:nvPicPr>
          <p:cNvPr descr="Picture of EKU's Campus" id="97" name="Google Shape;97;p5"/>
          <p:cNvPicPr preferRelativeResize="0"/>
          <p:nvPr/>
        </p:nvPicPr>
        <p:blipFill rotWithShape="1">
          <a:blip r:embed="rId3">
            <a:alphaModFix/>
          </a:blip>
          <a:srcRect b="0" l="23249" r="33115" t="0"/>
          <a:stretch/>
        </p:blipFill>
        <p:spPr>
          <a:xfrm>
            <a:off x="4987150" y="-202337"/>
            <a:ext cx="4283899" cy="55173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6"/>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56737"/>
              <a:buNone/>
            </a:pPr>
            <a:r>
              <a:rPr b="1" lang="en" sz="4700">
                <a:solidFill>
                  <a:srgbClr val="861F41"/>
                </a:solidFill>
                <a:latin typeface="Bebas Neue"/>
                <a:ea typeface="Bebas Neue"/>
                <a:cs typeface="Bebas Neue"/>
                <a:sym typeface="Bebas Neue"/>
              </a:rPr>
              <a:t>SLIDE TITLE</a:t>
            </a:r>
            <a:endParaRPr/>
          </a:p>
        </p:txBody>
      </p:sp>
      <p:sp>
        <p:nvSpPr>
          <p:cNvPr id="103" name="Google Shape;103;p6"/>
          <p:cNvSpPr txBox="1"/>
          <p:nvPr>
            <p:ph idx="1" type="body"/>
          </p:nvPr>
        </p:nvSpPr>
        <p:spPr>
          <a:xfrm>
            <a:off x="311700" y="1389600"/>
            <a:ext cx="4190700" cy="3679200"/>
          </a:xfrm>
          <a:prstGeom prst="rect">
            <a:avLst/>
          </a:prstGeom>
          <a:noFill/>
          <a:ln>
            <a:noFill/>
          </a:ln>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800"/>
              <a:buFont typeface="Arial"/>
              <a:buNone/>
            </a:pPr>
            <a:r>
              <a:rPr lang="en" sz="1300">
                <a:solidFill>
                  <a:srgbClr val="333333"/>
                </a:solidFill>
                <a:highlight>
                  <a:srgbClr val="FFFFFF"/>
                </a:highlight>
              </a:rPr>
              <a:t>Adobe creative cloud installed on all student lab machines and 500 names licenses for student use - $79,500</a:t>
            </a:r>
            <a:endParaRPr sz="1300">
              <a:solidFill>
                <a:srgbClr val="333333"/>
              </a:solidFill>
              <a:highlight>
                <a:srgbClr val="FFFFFF"/>
              </a:highlight>
            </a:endParaRPr>
          </a:p>
          <a:p>
            <a:pPr indent="0" lvl="0" marL="0" rtl="0" algn="l">
              <a:spcBef>
                <a:spcPts val="0"/>
              </a:spcBef>
              <a:spcAft>
                <a:spcPts val="0"/>
              </a:spcAft>
              <a:buClr>
                <a:schemeClr val="dk1"/>
              </a:buClr>
              <a:buSzPts val="1800"/>
              <a:buFont typeface="Arial"/>
              <a:buNone/>
            </a:pPr>
            <a:r>
              <a:t/>
            </a:r>
            <a:endParaRPr sz="1300">
              <a:solidFill>
                <a:srgbClr val="333333"/>
              </a:solidFill>
              <a:highlight>
                <a:srgbClr val="FFFFFF"/>
              </a:highlight>
            </a:endParaRPr>
          </a:p>
          <a:p>
            <a:pPr indent="0" lvl="0" marL="0" rtl="0" algn="l">
              <a:spcBef>
                <a:spcPts val="0"/>
              </a:spcBef>
              <a:spcAft>
                <a:spcPts val="0"/>
              </a:spcAft>
              <a:buClr>
                <a:schemeClr val="dk1"/>
              </a:buClr>
              <a:buSzPts val="1800"/>
              <a:buFont typeface="Arial"/>
              <a:buNone/>
            </a:pPr>
            <a:r>
              <a:rPr lang="en" sz="1300">
                <a:solidFill>
                  <a:srgbClr val="333333"/>
                </a:solidFill>
                <a:highlight>
                  <a:srgbClr val="FFFFFF"/>
                </a:highlight>
              </a:rPr>
              <a:t>Canvas is being used as the EKU LMS starting in Fall of 2025.  EKU used Blackboard for approximately 25 years.  Over the last 10 years Canvas has gained the majority of the LMS market nationwide with its intuitive and easy to use interface - $278,643</a:t>
            </a:r>
            <a:endParaRPr sz="1300">
              <a:solidFill>
                <a:srgbClr val="333333"/>
              </a:solidFill>
              <a:highlight>
                <a:srgbClr val="FFFFFF"/>
              </a:highlight>
            </a:endParaRPr>
          </a:p>
          <a:p>
            <a:pPr indent="0" lvl="0" marL="0" rtl="0" algn="l">
              <a:spcBef>
                <a:spcPts val="0"/>
              </a:spcBef>
              <a:spcAft>
                <a:spcPts val="0"/>
              </a:spcAft>
              <a:buClr>
                <a:schemeClr val="dk1"/>
              </a:buClr>
              <a:buSzPts val="1800"/>
              <a:buFont typeface="Arial"/>
              <a:buNone/>
            </a:pPr>
            <a:r>
              <a:t/>
            </a:r>
            <a:endParaRPr sz="1300">
              <a:solidFill>
                <a:srgbClr val="333333"/>
              </a:solidFill>
              <a:highlight>
                <a:srgbClr val="FFFFFF"/>
              </a:highlight>
            </a:endParaRPr>
          </a:p>
          <a:p>
            <a:pPr indent="0" lvl="0" marL="0" rtl="0" algn="l">
              <a:spcBef>
                <a:spcPts val="0"/>
              </a:spcBef>
              <a:spcAft>
                <a:spcPts val="0"/>
              </a:spcAft>
              <a:buClr>
                <a:schemeClr val="dk1"/>
              </a:buClr>
              <a:buSzPts val="1800"/>
              <a:buFont typeface="Arial"/>
              <a:buNone/>
            </a:pPr>
            <a:r>
              <a:rPr lang="en" sz="1300">
                <a:solidFill>
                  <a:srgbClr val="333333"/>
                </a:solidFill>
                <a:highlight>
                  <a:srgbClr val="FFFFFF"/>
                </a:highlight>
              </a:rPr>
              <a:t>Student Printing - IT provides multiple printers in student labs all across campus.  IT provides all students with a $25 printing credit each year.  IT funds the maintenance, toner, and paper for these printers.  IT also funds the print management software for this program.  Total cost is approximately $22,000 a year.</a:t>
            </a:r>
            <a:endParaRPr sz="1400">
              <a:solidFill>
                <a:srgbClr val="861F41"/>
              </a:solidFill>
              <a:latin typeface="Barlow SemiBold"/>
              <a:ea typeface="Barlow SemiBold"/>
              <a:cs typeface="Barlow SemiBold"/>
              <a:sym typeface="Barlow SemiBold"/>
            </a:endParaRPr>
          </a:p>
          <a:p>
            <a:pPr indent="0" lvl="0" marL="0" rtl="0" algn="l">
              <a:lnSpc>
                <a:spcPct val="115000"/>
              </a:lnSpc>
              <a:spcBef>
                <a:spcPts val="0"/>
              </a:spcBef>
              <a:spcAft>
                <a:spcPts val="1200"/>
              </a:spcAft>
              <a:buSzPts val="1200"/>
              <a:buNone/>
            </a:pPr>
            <a:r>
              <a:t/>
            </a:r>
            <a:endParaRPr/>
          </a:p>
        </p:txBody>
      </p:sp>
      <p:sp>
        <p:nvSpPr>
          <p:cNvPr id="104" name="Google Shape;104;p6"/>
          <p:cNvSpPr/>
          <p:nvPr/>
        </p:nvSpPr>
        <p:spPr>
          <a:xfrm>
            <a:off x="4860150" y="-202325"/>
            <a:ext cx="177300" cy="55173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The Ravine at EKU's Campus" id="105" name="Google Shape;105;p6"/>
          <p:cNvPicPr preferRelativeResize="0"/>
          <p:nvPr/>
        </p:nvPicPr>
        <p:blipFill rotWithShape="1">
          <a:blip r:embed="rId3">
            <a:alphaModFix/>
          </a:blip>
          <a:srcRect b="0" l="24125" r="24124" t="0"/>
          <a:stretch/>
        </p:blipFill>
        <p:spPr>
          <a:xfrm>
            <a:off x="4987150" y="-202337"/>
            <a:ext cx="4283899" cy="55173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7"/>
          <p:cNvSpPr/>
          <p:nvPr/>
        </p:nvSpPr>
        <p:spPr>
          <a:xfrm>
            <a:off x="4179650" y="-186900"/>
            <a:ext cx="177300" cy="55173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lumni Coliseum on EKU's Campus" id="111" name="Google Shape;111;p7"/>
          <p:cNvPicPr preferRelativeResize="0"/>
          <p:nvPr/>
        </p:nvPicPr>
        <p:blipFill rotWithShape="1">
          <a:blip r:embed="rId3">
            <a:alphaModFix/>
          </a:blip>
          <a:srcRect b="1180" l="38535" r="17865" t="-1180"/>
          <a:stretch/>
        </p:blipFill>
        <p:spPr>
          <a:xfrm>
            <a:off x="-104250" y="-186950"/>
            <a:ext cx="4283899" cy="5517398"/>
          </a:xfrm>
          <a:prstGeom prst="rect">
            <a:avLst/>
          </a:prstGeom>
          <a:noFill/>
          <a:ln>
            <a:noFill/>
          </a:ln>
        </p:spPr>
      </p:pic>
      <p:sp>
        <p:nvSpPr>
          <p:cNvPr id="112" name="Google Shape;112;p7"/>
          <p:cNvSpPr txBox="1"/>
          <p:nvPr>
            <p:ph type="title"/>
          </p:nvPr>
        </p:nvSpPr>
        <p:spPr>
          <a:xfrm>
            <a:off x="5014650" y="643350"/>
            <a:ext cx="2808000" cy="755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56737"/>
              <a:buNone/>
            </a:pPr>
            <a:r>
              <a:rPr b="1" lang="en" sz="4700">
                <a:solidFill>
                  <a:srgbClr val="861F41"/>
                </a:solidFill>
                <a:latin typeface="Bebas Neue"/>
                <a:ea typeface="Bebas Neue"/>
                <a:cs typeface="Bebas Neue"/>
                <a:sym typeface="Bebas Neue"/>
              </a:rPr>
              <a:t>SLIDE TITLE</a:t>
            </a:r>
            <a:endParaRPr/>
          </a:p>
        </p:txBody>
      </p:sp>
      <p:sp>
        <p:nvSpPr>
          <p:cNvPr id="113" name="Google Shape;113;p7"/>
          <p:cNvSpPr txBox="1"/>
          <p:nvPr>
            <p:ph idx="1" type="body"/>
          </p:nvPr>
        </p:nvSpPr>
        <p:spPr>
          <a:xfrm>
            <a:off x="5014650" y="1399050"/>
            <a:ext cx="2808000" cy="3179400"/>
          </a:xfrm>
          <a:prstGeom prst="rect">
            <a:avLst/>
          </a:prstGeom>
          <a:noFill/>
          <a:ln>
            <a:noFill/>
          </a:ln>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rgbClr val="861F41"/>
              </a:buClr>
              <a:buSzPts val="1400"/>
              <a:buFont typeface="Barlow SemiBold"/>
              <a:buChar char="●"/>
            </a:pPr>
            <a:r>
              <a:rPr lang="en" sz="1400">
                <a:solidFill>
                  <a:srgbClr val="861F41"/>
                </a:solidFill>
                <a:latin typeface="Barlow SemiBold"/>
                <a:ea typeface="Barlow SemiBold"/>
                <a:cs typeface="Barlow SemiBold"/>
                <a:sym typeface="Barlow SemiBold"/>
              </a:rPr>
              <a:t>Point</a:t>
            </a:r>
            <a:endParaRPr sz="1400">
              <a:solidFill>
                <a:srgbClr val="861F4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rgbClr val="861F41"/>
              </a:buClr>
              <a:buSzPts val="1400"/>
              <a:buFont typeface="Barlow SemiBold"/>
              <a:buChar char="●"/>
            </a:pPr>
            <a:r>
              <a:rPr lang="en" sz="1400">
                <a:solidFill>
                  <a:srgbClr val="861F41"/>
                </a:solidFill>
                <a:latin typeface="Barlow SemiBold"/>
                <a:ea typeface="Barlow SemiBold"/>
                <a:cs typeface="Barlow SemiBold"/>
                <a:sym typeface="Barlow SemiBold"/>
              </a:rPr>
              <a:t>Point</a:t>
            </a:r>
            <a:endParaRPr sz="1400">
              <a:solidFill>
                <a:srgbClr val="861F4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rgbClr val="861F41"/>
              </a:buClr>
              <a:buSzPts val="1400"/>
              <a:buFont typeface="Barlow SemiBold"/>
              <a:buChar char="●"/>
            </a:pPr>
            <a:r>
              <a:rPr lang="en" sz="1400">
                <a:solidFill>
                  <a:srgbClr val="861F41"/>
                </a:solidFill>
                <a:latin typeface="Barlow SemiBold"/>
                <a:ea typeface="Barlow SemiBold"/>
                <a:cs typeface="Barlow SemiBold"/>
                <a:sym typeface="Barlow SemiBold"/>
              </a:rPr>
              <a:t>Point</a:t>
            </a:r>
            <a:endParaRPr/>
          </a:p>
        </p:txBody>
      </p:sp>
      <p:pic>
        <p:nvPicPr>
          <p:cNvPr descr="EKU Primary Logo" id="114" name="Google Shape;114;p7"/>
          <p:cNvPicPr preferRelativeResize="0"/>
          <p:nvPr/>
        </p:nvPicPr>
        <p:blipFill rotWithShape="1">
          <a:blip r:embed="rId4">
            <a:alphaModFix/>
          </a:blip>
          <a:srcRect b="34157" l="0" r="0" t="34155"/>
          <a:stretch/>
        </p:blipFill>
        <p:spPr>
          <a:xfrm>
            <a:off x="8260205" y="4630525"/>
            <a:ext cx="672520" cy="2130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pic>
        <p:nvPicPr>
          <p:cNvPr descr="Students walking on EKU's Campus" id="119" name="Google Shape;119;p8"/>
          <p:cNvPicPr preferRelativeResize="0"/>
          <p:nvPr/>
        </p:nvPicPr>
        <p:blipFill rotWithShape="1">
          <a:blip r:embed="rId3">
            <a:alphaModFix/>
          </a:blip>
          <a:srcRect b="39503" l="0" r="0" t="0"/>
          <a:stretch/>
        </p:blipFill>
        <p:spPr>
          <a:xfrm>
            <a:off x="-50625" y="-368475"/>
            <a:ext cx="9336023" cy="3767100"/>
          </a:xfrm>
          <a:prstGeom prst="rect">
            <a:avLst/>
          </a:prstGeom>
          <a:noFill/>
          <a:ln>
            <a:noFill/>
          </a:ln>
        </p:spPr>
      </p:pic>
      <p:sp>
        <p:nvSpPr>
          <p:cNvPr id="120" name="Google Shape;120;p8"/>
          <p:cNvSpPr txBox="1"/>
          <p:nvPr>
            <p:ph type="title"/>
          </p:nvPr>
        </p:nvSpPr>
        <p:spPr>
          <a:xfrm>
            <a:off x="609350" y="3814025"/>
            <a:ext cx="3260100" cy="8166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66193"/>
              <a:buNone/>
            </a:pPr>
            <a:r>
              <a:rPr b="1" lang="en" sz="4700">
                <a:solidFill>
                  <a:srgbClr val="861F41"/>
                </a:solidFill>
                <a:latin typeface="Bebas Neue"/>
                <a:ea typeface="Bebas Neue"/>
                <a:cs typeface="Bebas Neue"/>
                <a:sym typeface="Bebas Neue"/>
              </a:rPr>
              <a:t>SLIDE TITLE</a:t>
            </a:r>
            <a:endParaRPr/>
          </a:p>
        </p:txBody>
      </p:sp>
      <p:sp>
        <p:nvSpPr>
          <p:cNvPr id="121" name="Google Shape;121;p8"/>
          <p:cNvSpPr txBox="1"/>
          <p:nvPr>
            <p:ph idx="1" type="body"/>
          </p:nvPr>
        </p:nvSpPr>
        <p:spPr>
          <a:xfrm>
            <a:off x="4204525" y="3814025"/>
            <a:ext cx="5007300" cy="1029600"/>
          </a:xfrm>
          <a:prstGeom prst="rect">
            <a:avLst/>
          </a:prstGeom>
          <a:noFill/>
          <a:ln>
            <a:noFill/>
          </a:ln>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rgbClr val="861F41"/>
              </a:buClr>
              <a:buSzPts val="1400"/>
              <a:buFont typeface="Barlow SemiBold"/>
              <a:buChar char="●"/>
            </a:pPr>
            <a:r>
              <a:rPr lang="en" sz="1400">
                <a:solidFill>
                  <a:srgbClr val="861F41"/>
                </a:solidFill>
                <a:latin typeface="Barlow SemiBold"/>
                <a:ea typeface="Barlow SemiBold"/>
                <a:cs typeface="Barlow SemiBold"/>
                <a:sym typeface="Barlow SemiBold"/>
              </a:rPr>
              <a:t>Point</a:t>
            </a:r>
            <a:endParaRPr sz="1400">
              <a:solidFill>
                <a:srgbClr val="861F4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rgbClr val="861F41"/>
              </a:buClr>
              <a:buSzPts val="1400"/>
              <a:buFont typeface="Barlow SemiBold"/>
              <a:buChar char="●"/>
            </a:pPr>
            <a:r>
              <a:rPr lang="en" sz="1400">
                <a:solidFill>
                  <a:srgbClr val="861F41"/>
                </a:solidFill>
                <a:latin typeface="Barlow SemiBold"/>
                <a:ea typeface="Barlow SemiBold"/>
                <a:cs typeface="Barlow SemiBold"/>
                <a:sym typeface="Barlow SemiBold"/>
              </a:rPr>
              <a:t>Point</a:t>
            </a:r>
            <a:endParaRPr sz="1400">
              <a:solidFill>
                <a:srgbClr val="861F4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rgbClr val="861F41"/>
              </a:buClr>
              <a:buSzPts val="1400"/>
              <a:buFont typeface="Barlow SemiBold"/>
              <a:buChar char="●"/>
            </a:pPr>
            <a:r>
              <a:rPr lang="en" sz="1400">
                <a:solidFill>
                  <a:srgbClr val="861F41"/>
                </a:solidFill>
                <a:latin typeface="Barlow SemiBold"/>
                <a:ea typeface="Barlow SemiBold"/>
                <a:cs typeface="Barlow SemiBold"/>
                <a:sym typeface="Barlow SemiBold"/>
              </a:rPr>
              <a:t>Point</a:t>
            </a:r>
            <a:endParaRPr/>
          </a:p>
        </p:txBody>
      </p:sp>
      <p:pic>
        <p:nvPicPr>
          <p:cNvPr descr="EKU Primary Logo" id="122" name="Google Shape;122;p8"/>
          <p:cNvPicPr preferRelativeResize="0"/>
          <p:nvPr/>
        </p:nvPicPr>
        <p:blipFill rotWithShape="1">
          <a:blip r:embed="rId4">
            <a:alphaModFix/>
          </a:blip>
          <a:srcRect b="34157" l="0" r="0" t="34155"/>
          <a:stretch/>
        </p:blipFill>
        <p:spPr>
          <a:xfrm>
            <a:off x="8260205" y="4630525"/>
            <a:ext cx="672520" cy="213099"/>
          </a:xfrm>
          <a:prstGeom prst="rect">
            <a:avLst/>
          </a:prstGeom>
          <a:noFill/>
          <a:ln>
            <a:noFill/>
          </a:ln>
        </p:spPr>
      </p:pic>
      <p:sp>
        <p:nvSpPr>
          <p:cNvPr id="123" name="Google Shape;123;p8"/>
          <p:cNvSpPr/>
          <p:nvPr/>
        </p:nvSpPr>
        <p:spPr>
          <a:xfrm rot="5400000">
            <a:off x="4491925" y="-1180475"/>
            <a:ext cx="177300" cy="92625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9"/>
          <p:cNvSpPr/>
          <p:nvPr/>
        </p:nvSpPr>
        <p:spPr>
          <a:xfrm rot="5400000">
            <a:off x="3905725" y="-3996900"/>
            <a:ext cx="1253100" cy="92469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9"/>
          <p:cNvSpPr txBox="1"/>
          <p:nvPr>
            <p:ph type="title"/>
          </p:nvPr>
        </p:nvSpPr>
        <p:spPr>
          <a:xfrm>
            <a:off x="311700" y="34020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Clr>
                <a:schemeClr val="dk1"/>
              </a:buClr>
              <a:buSzPts val="990"/>
              <a:buFont typeface="Arial"/>
              <a:buNone/>
            </a:pPr>
            <a:r>
              <a:rPr b="1" lang="en" sz="4700">
                <a:solidFill>
                  <a:schemeClr val="lt1"/>
                </a:solidFill>
                <a:latin typeface="Bebas Neue"/>
                <a:ea typeface="Bebas Neue"/>
                <a:cs typeface="Bebas Neue"/>
                <a:sym typeface="Bebas Neue"/>
              </a:rPr>
              <a:t>SLIDE TITLE</a:t>
            </a:r>
            <a:endParaRPr b="1" sz="4700">
              <a:solidFill>
                <a:schemeClr val="lt1"/>
              </a:solidFill>
              <a:latin typeface="Bebas Neue"/>
              <a:ea typeface="Bebas Neue"/>
              <a:cs typeface="Bebas Neue"/>
              <a:sym typeface="Bebas Neue"/>
            </a:endParaRPr>
          </a:p>
          <a:p>
            <a:pPr indent="0" lvl="0" marL="0" rtl="0" algn="l">
              <a:lnSpc>
                <a:spcPct val="100000"/>
              </a:lnSpc>
              <a:spcBef>
                <a:spcPts val="0"/>
              </a:spcBef>
              <a:spcAft>
                <a:spcPts val="0"/>
              </a:spcAft>
              <a:buSzPct val="111111"/>
              <a:buNone/>
            </a:pPr>
            <a:r>
              <a:t/>
            </a:r>
            <a:endParaRPr/>
          </a:p>
        </p:txBody>
      </p:sp>
      <p:sp>
        <p:nvSpPr>
          <p:cNvPr id="130" name="Google Shape;130;p9"/>
          <p:cNvSpPr txBox="1"/>
          <p:nvPr>
            <p:ph idx="1" type="body"/>
          </p:nvPr>
        </p:nvSpPr>
        <p:spPr>
          <a:xfrm>
            <a:off x="311700" y="1587500"/>
            <a:ext cx="8520600" cy="2981400"/>
          </a:xfrm>
          <a:prstGeom prst="rect">
            <a:avLst/>
          </a:prstGeom>
          <a:noFill/>
          <a:ln>
            <a:noFill/>
          </a:ln>
        </p:spPr>
        <p:txBody>
          <a:bodyPr anchorCtr="0" anchor="t" bIns="91425" lIns="91425" spcFirstLastPara="1" rIns="91425" wrap="square" tIns="91425">
            <a:normAutofit/>
          </a:bodyPr>
          <a:lstStyle/>
          <a:p>
            <a:pPr indent="-317500" lvl="0" marL="457200" rtl="0" algn="l">
              <a:lnSpc>
                <a:spcPct val="100000"/>
              </a:lnSpc>
              <a:spcBef>
                <a:spcPts val="0"/>
              </a:spcBef>
              <a:spcAft>
                <a:spcPts val="0"/>
              </a:spcAft>
              <a:buClr>
                <a:schemeClr val="dk1"/>
              </a:buClr>
              <a:buSzPts val="1400"/>
              <a:buFont typeface="Barlow SemiBold"/>
              <a:buChar char="●"/>
            </a:pPr>
            <a:r>
              <a:rPr lang="en" sz="1400">
                <a:solidFill>
                  <a:schemeClr val="dk1"/>
                </a:solidFill>
                <a:latin typeface="Barlow SemiBold"/>
                <a:ea typeface="Barlow SemiBold"/>
                <a:cs typeface="Barlow SemiBold"/>
                <a:sym typeface="Barlow SemiBold"/>
              </a:rPr>
              <a:t>Point</a:t>
            </a:r>
            <a:endParaRPr sz="1400">
              <a:solidFill>
                <a:schemeClr val="dk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chemeClr val="dk1"/>
              </a:buClr>
              <a:buSzPts val="1400"/>
              <a:buFont typeface="Barlow SemiBold"/>
              <a:buChar char="●"/>
            </a:pPr>
            <a:r>
              <a:rPr lang="en" sz="1400">
                <a:solidFill>
                  <a:schemeClr val="dk1"/>
                </a:solidFill>
                <a:latin typeface="Barlow SemiBold"/>
                <a:ea typeface="Barlow SemiBold"/>
                <a:cs typeface="Barlow SemiBold"/>
                <a:sym typeface="Barlow SemiBold"/>
              </a:rPr>
              <a:t>Point</a:t>
            </a:r>
            <a:endParaRPr sz="1400">
              <a:solidFill>
                <a:schemeClr val="dk1"/>
              </a:solidFill>
              <a:latin typeface="Barlow SemiBold"/>
              <a:ea typeface="Barlow SemiBold"/>
              <a:cs typeface="Barlow SemiBold"/>
              <a:sym typeface="Barlow SemiBold"/>
            </a:endParaRPr>
          </a:p>
          <a:p>
            <a:pPr indent="-317500" lvl="0" marL="457200" rtl="0" algn="l">
              <a:lnSpc>
                <a:spcPct val="100000"/>
              </a:lnSpc>
              <a:spcBef>
                <a:spcPts val="0"/>
              </a:spcBef>
              <a:spcAft>
                <a:spcPts val="0"/>
              </a:spcAft>
              <a:buClr>
                <a:schemeClr val="dk1"/>
              </a:buClr>
              <a:buSzPts val="1400"/>
              <a:buFont typeface="Barlow SemiBold"/>
              <a:buChar char="●"/>
            </a:pPr>
            <a:r>
              <a:rPr lang="en" sz="1400">
                <a:solidFill>
                  <a:schemeClr val="dk1"/>
                </a:solidFill>
                <a:latin typeface="Barlow SemiBold"/>
                <a:ea typeface="Barlow SemiBold"/>
                <a:cs typeface="Barlow SemiBold"/>
                <a:sym typeface="Barlow SemiBold"/>
              </a:rPr>
              <a:t>Point</a:t>
            </a:r>
            <a:endParaRPr/>
          </a:p>
        </p:txBody>
      </p:sp>
      <p:sp>
        <p:nvSpPr>
          <p:cNvPr id="131" name="Google Shape;131;p9"/>
          <p:cNvSpPr/>
          <p:nvPr/>
        </p:nvSpPr>
        <p:spPr>
          <a:xfrm>
            <a:off x="-152375" y="1197975"/>
            <a:ext cx="9675000" cy="117300"/>
          </a:xfrm>
          <a:prstGeom prst="rect">
            <a:avLst/>
          </a:prstGeom>
          <a:solidFill>
            <a:srgbClr val="FEC5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EC55C"/>
              </a:solidFill>
              <a:latin typeface="Arial"/>
              <a:ea typeface="Arial"/>
              <a:cs typeface="Arial"/>
              <a:sym typeface="Arial"/>
            </a:endParaRPr>
          </a:p>
        </p:txBody>
      </p:sp>
      <p:pic>
        <p:nvPicPr>
          <p:cNvPr descr="EKU Primary Logo" id="132" name="Google Shape;132;p9"/>
          <p:cNvPicPr preferRelativeResize="0"/>
          <p:nvPr/>
        </p:nvPicPr>
        <p:blipFill rotWithShape="1">
          <a:blip r:embed="rId3">
            <a:alphaModFix/>
          </a:blip>
          <a:srcRect b="34157" l="0" r="0" t="34155"/>
          <a:stretch/>
        </p:blipFill>
        <p:spPr>
          <a:xfrm>
            <a:off x="8260205" y="4630525"/>
            <a:ext cx="672520" cy="2130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descr="Picture of EKU's Campus " id="137" name="Google Shape;137;p10"/>
          <p:cNvPicPr preferRelativeResize="0"/>
          <p:nvPr/>
        </p:nvPicPr>
        <p:blipFill rotWithShape="1">
          <a:blip r:embed="rId3">
            <a:alphaModFix/>
          </a:blip>
          <a:srcRect b="0" l="0" r="0" t="0"/>
          <a:stretch/>
        </p:blipFill>
        <p:spPr>
          <a:xfrm>
            <a:off x="0" y="-749600"/>
            <a:ext cx="9232251" cy="6153324"/>
          </a:xfrm>
          <a:prstGeom prst="rect">
            <a:avLst/>
          </a:prstGeom>
          <a:noFill/>
          <a:ln>
            <a:noFill/>
          </a:ln>
        </p:spPr>
      </p:pic>
      <p:sp>
        <p:nvSpPr>
          <p:cNvPr id="138" name="Google Shape;138;p10"/>
          <p:cNvSpPr/>
          <p:nvPr/>
        </p:nvSpPr>
        <p:spPr>
          <a:xfrm rot="5400000">
            <a:off x="2388800" y="-1898737"/>
            <a:ext cx="4570500" cy="8451600"/>
          </a:xfrm>
          <a:prstGeom prst="rect">
            <a:avLst/>
          </a:prstGeom>
          <a:solidFill>
            <a:srgbClr val="861F41">
              <a:alpha val="70588"/>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0"/>
          <p:cNvSpPr txBox="1"/>
          <p:nvPr>
            <p:ph type="ctrTitle"/>
          </p:nvPr>
        </p:nvSpPr>
        <p:spPr>
          <a:xfrm>
            <a:off x="311700" y="239100"/>
            <a:ext cx="8520600" cy="8922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3800">
                <a:solidFill>
                  <a:schemeClr val="lt1"/>
                </a:solidFill>
                <a:latin typeface="Bebas Neue"/>
                <a:ea typeface="Bebas Neue"/>
                <a:cs typeface="Bebas Neue"/>
                <a:sym typeface="Bebas Neue"/>
              </a:rPr>
              <a:t>SLIDE TITLE</a:t>
            </a:r>
            <a:endParaRPr/>
          </a:p>
        </p:txBody>
      </p:sp>
      <p:sp>
        <p:nvSpPr>
          <p:cNvPr id="140" name="Google Shape;140;p10"/>
          <p:cNvSpPr txBox="1"/>
          <p:nvPr>
            <p:ph idx="1" type="subTitle"/>
          </p:nvPr>
        </p:nvSpPr>
        <p:spPr>
          <a:xfrm>
            <a:off x="1099975" y="1131300"/>
            <a:ext cx="6737400" cy="2880900"/>
          </a:xfrm>
          <a:prstGeom prst="rect">
            <a:avLst/>
          </a:prstGeom>
          <a:noFill/>
          <a:ln>
            <a:noFill/>
          </a:ln>
        </p:spPr>
        <p:txBody>
          <a:bodyPr anchorCtr="0" anchor="t" bIns="91425" lIns="91425" spcFirstLastPara="1" rIns="91425" wrap="square" tIns="91425">
            <a:normAutofit/>
          </a:bodyPr>
          <a:lstStyle/>
          <a:p>
            <a:pPr indent="0" lvl="0" marL="457200" rtl="0" algn="l">
              <a:lnSpc>
                <a:spcPct val="115000"/>
              </a:lnSpc>
              <a:spcBef>
                <a:spcPts val="0"/>
              </a:spcBef>
              <a:spcAft>
                <a:spcPts val="0"/>
              </a:spcAft>
              <a:buClr>
                <a:schemeClr val="dk1"/>
              </a:buClr>
              <a:buSzPts val="1100"/>
              <a:buFont typeface="Arial"/>
              <a:buNone/>
            </a:pPr>
            <a:r>
              <a:t/>
            </a:r>
            <a:endParaRPr sz="18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0" lvl="0" marL="0" rtl="0" algn="ctr">
              <a:lnSpc>
                <a:spcPct val="100000"/>
              </a:lnSpc>
              <a:spcBef>
                <a:spcPts val="0"/>
              </a:spcBef>
              <a:spcAft>
                <a:spcPts val="0"/>
              </a:spcAft>
              <a:buSzPts val="28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1"/>
          <p:cNvSpPr/>
          <p:nvPr/>
        </p:nvSpPr>
        <p:spPr>
          <a:xfrm rot="5400000">
            <a:off x="-403762" y="149238"/>
            <a:ext cx="5152500" cy="4854024"/>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p>
            <a:pPr indent="0" lvl="0" marL="0" rtl="0" algn="l">
              <a:lnSpc>
                <a:spcPct val="70000"/>
              </a:lnSpc>
              <a:spcBef>
                <a:spcPts val="0"/>
              </a:spcBef>
              <a:spcAft>
                <a:spcPts val="0"/>
              </a:spcAft>
              <a:buSzPts val="2400"/>
              <a:buNone/>
            </a:pPr>
            <a:r>
              <a:rPr b="1" lang="en" sz="3200">
                <a:solidFill>
                  <a:schemeClr val="lt1"/>
                </a:solidFill>
                <a:latin typeface="Bebas Neue"/>
                <a:ea typeface="Bebas Neue"/>
                <a:cs typeface="Bebas Neue"/>
                <a:sym typeface="Bebas Neue"/>
              </a:rPr>
              <a:t>SLIDE TITLE</a:t>
            </a:r>
            <a:endParaRPr/>
          </a:p>
        </p:txBody>
      </p:sp>
      <p:sp>
        <p:nvSpPr>
          <p:cNvPr id="147" name="Google Shape;147;p1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t/>
            </a:r>
            <a:endParaRPr sz="1600">
              <a:solidFill>
                <a:schemeClr val="lt1"/>
              </a:solidFill>
              <a:latin typeface="Avenir"/>
              <a:ea typeface="Avenir"/>
              <a:cs typeface="Avenir"/>
              <a:sym typeface="Avenir"/>
            </a:endParaRPr>
          </a:p>
          <a:p>
            <a:pPr indent="-158750" lvl="0" marL="400050" rtl="0" algn="l">
              <a:lnSpc>
                <a:spcPct val="115000"/>
              </a:lnSpc>
              <a:spcBef>
                <a:spcPts val="0"/>
              </a:spcBef>
              <a:spcAft>
                <a:spcPts val="0"/>
              </a:spcAft>
              <a:buClr>
                <a:schemeClr val="lt1"/>
              </a:buClr>
              <a:buSzPts val="1600"/>
              <a:buFont typeface="Barlow"/>
              <a:buChar char="●"/>
            </a:pPr>
            <a:r>
              <a:rPr lang="en" sz="1600">
                <a:solidFill>
                  <a:schemeClr val="lt1"/>
                </a:solidFill>
                <a:latin typeface="Barlow"/>
                <a:ea typeface="Barlow"/>
                <a:cs typeface="Barlow"/>
                <a:sym typeface="Barlow"/>
              </a:rPr>
              <a:t>Point</a:t>
            </a:r>
            <a:endParaRPr sz="1600">
              <a:solidFill>
                <a:schemeClr val="lt1"/>
              </a:solidFill>
              <a:latin typeface="Barlow"/>
              <a:ea typeface="Barlow"/>
              <a:cs typeface="Barlow"/>
              <a:sym typeface="Barlow"/>
            </a:endParaRPr>
          </a:p>
          <a:p>
            <a:pPr indent="-158750" lvl="0" marL="400050" rtl="0" algn="l">
              <a:lnSpc>
                <a:spcPct val="115000"/>
              </a:lnSpc>
              <a:spcBef>
                <a:spcPts val="0"/>
              </a:spcBef>
              <a:spcAft>
                <a:spcPts val="0"/>
              </a:spcAft>
              <a:buClr>
                <a:schemeClr val="lt1"/>
              </a:buClr>
              <a:buSzPts val="1600"/>
              <a:buFont typeface="Barlow"/>
              <a:buChar char="●"/>
            </a:pPr>
            <a:r>
              <a:rPr lang="en" sz="1600">
                <a:solidFill>
                  <a:schemeClr val="lt1"/>
                </a:solidFill>
                <a:latin typeface="Barlow"/>
                <a:ea typeface="Barlow"/>
                <a:cs typeface="Barlow"/>
                <a:sym typeface="Barlow"/>
              </a:rPr>
              <a:t>Point</a:t>
            </a:r>
            <a:endParaRPr sz="1600">
              <a:solidFill>
                <a:schemeClr val="lt1"/>
              </a:solidFill>
              <a:latin typeface="Barlow"/>
              <a:ea typeface="Barlow"/>
              <a:cs typeface="Barlow"/>
              <a:sym typeface="Barlow"/>
            </a:endParaRPr>
          </a:p>
          <a:p>
            <a:pPr indent="-158750" lvl="0" marL="400050" rtl="0" algn="l">
              <a:lnSpc>
                <a:spcPct val="115000"/>
              </a:lnSpc>
              <a:spcBef>
                <a:spcPts val="0"/>
              </a:spcBef>
              <a:spcAft>
                <a:spcPts val="0"/>
              </a:spcAft>
              <a:buClr>
                <a:schemeClr val="lt1"/>
              </a:buClr>
              <a:buSzPts val="1600"/>
              <a:buFont typeface="Barlow"/>
              <a:buChar char="●"/>
            </a:pPr>
            <a:r>
              <a:rPr lang="en" sz="1600">
                <a:solidFill>
                  <a:schemeClr val="lt1"/>
                </a:solidFill>
                <a:latin typeface="Barlow"/>
                <a:ea typeface="Barlow"/>
                <a:cs typeface="Barlow"/>
                <a:sym typeface="Barlow"/>
              </a:rPr>
              <a:t>Point</a:t>
            </a:r>
            <a:endParaRPr sz="1600">
              <a:solidFill>
                <a:schemeClr val="lt1"/>
              </a:solidFill>
              <a:latin typeface="Barlow"/>
              <a:ea typeface="Barlow"/>
              <a:cs typeface="Barlow"/>
              <a:sym typeface="Barlow"/>
            </a:endParaRPr>
          </a:p>
          <a:p>
            <a:pPr indent="-158750" lvl="0" marL="400050" rtl="0" algn="l">
              <a:lnSpc>
                <a:spcPct val="115000"/>
              </a:lnSpc>
              <a:spcBef>
                <a:spcPts val="0"/>
              </a:spcBef>
              <a:spcAft>
                <a:spcPts val="0"/>
              </a:spcAft>
              <a:buClr>
                <a:schemeClr val="lt1"/>
              </a:buClr>
              <a:buSzPts val="1600"/>
              <a:buFont typeface="Barlow"/>
              <a:buChar char="●"/>
            </a:pPr>
            <a:r>
              <a:rPr lang="en" sz="1600">
                <a:solidFill>
                  <a:schemeClr val="lt1"/>
                </a:solidFill>
                <a:latin typeface="Barlow"/>
                <a:ea typeface="Barlow"/>
                <a:cs typeface="Barlow"/>
                <a:sym typeface="Barlow"/>
              </a:rPr>
              <a:t>Point</a:t>
            </a:r>
            <a:endParaRPr/>
          </a:p>
        </p:txBody>
      </p:sp>
      <p:pic>
        <p:nvPicPr>
          <p:cNvPr descr="Picture of EKU's Campus " id="148" name="Google Shape;148;p11"/>
          <p:cNvPicPr preferRelativeResize="0"/>
          <p:nvPr/>
        </p:nvPicPr>
        <p:blipFill rotWithShape="1">
          <a:blip r:embed="rId3">
            <a:alphaModFix/>
          </a:blip>
          <a:srcRect b="0" l="11561" r="11568" t="0"/>
          <a:stretch/>
        </p:blipFill>
        <p:spPr>
          <a:xfrm>
            <a:off x="3403150" y="472775"/>
            <a:ext cx="4747699" cy="4116509"/>
          </a:xfrm>
          <a:prstGeom prst="rect">
            <a:avLst/>
          </a:prstGeom>
          <a:noFill/>
          <a:ln>
            <a:noFill/>
          </a:ln>
        </p:spPr>
      </p:pic>
      <p:pic>
        <p:nvPicPr>
          <p:cNvPr descr="EKU Primary Logo" id="149" name="Google Shape;149;p11"/>
          <p:cNvPicPr preferRelativeResize="0"/>
          <p:nvPr/>
        </p:nvPicPr>
        <p:blipFill rotWithShape="1">
          <a:blip r:embed="rId4">
            <a:alphaModFix/>
          </a:blip>
          <a:srcRect b="34157" l="0" r="0" t="34155"/>
          <a:stretch/>
        </p:blipFill>
        <p:spPr>
          <a:xfrm>
            <a:off x="8260205" y="4630525"/>
            <a:ext cx="672520" cy="2130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2"/>
          <p:cNvSpPr/>
          <p:nvPr/>
        </p:nvSpPr>
        <p:spPr>
          <a:xfrm rot="5400000">
            <a:off x="3945450" y="-4184025"/>
            <a:ext cx="1253100" cy="92865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2"/>
          <p:cNvSpPr txBox="1"/>
          <p:nvPr>
            <p:ph type="title"/>
          </p:nvPr>
        </p:nvSpPr>
        <p:spPr>
          <a:xfrm>
            <a:off x="311700" y="1728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69000"/>
              </a:lnSpc>
              <a:spcBef>
                <a:spcPts val="0"/>
              </a:spcBef>
              <a:spcAft>
                <a:spcPts val="0"/>
              </a:spcAft>
              <a:buClr>
                <a:schemeClr val="dk1"/>
              </a:buClr>
              <a:buSzPct val="25461"/>
              <a:buFont typeface="Arial"/>
              <a:buNone/>
            </a:pPr>
            <a:r>
              <a:rPr lang="en" sz="4320">
                <a:solidFill>
                  <a:schemeClr val="lt1"/>
                </a:solidFill>
                <a:latin typeface="Bebas Neue"/>
                <a:ea typeface="Bebas Neue"/>
                <a:cs typeface="Bebas Neue"/>
                <a:sym typeface="Bebas Neue"/>
              </a:rPr>
              <a:t>SLIDE TITLE</a:t>
            </a:r>
            <a:endParaRPr sz="4320">
              <a:solidFill>
                <a:schemeClr val="lt1"/>
              </a:solidFill>
              <a:latin typeface="Bebas Neue"/>
              <a:ea typeface="Bebas Neue"/>
              <a:cs typeface="Bebas Neue"/>
              <a:sym typeface="Bebas Neue"/>
            </a:endParaRPr>
          </a:p>
          <a:p>
            <a:pPr indent="0" lvl="0" marL="0" rtl="0" algn="l">
              <a:lnSpc>
                <a:spcPct val="100000"/>
              </a:lnSpc>
              <a:spcBef>
                <a:spcPts val="0"/>
              </a:spcBef>
              <a:spcAft>
                <a:spcPts val="0"/>
              </a:spcAft>
              <a:buSzPct val="111111"/>
              <a:buNone/>
            </a:pPr>
            <a:r>
              <a:t/>
            </a:r>
            <a:endParaRPr/>
          </a:p>
        </p:txBody>
      </p:sp>
      <p:sp>
        <p:nvSpPr>
          <p:cNvPr id="156" name="Google Shape;156;p12"/>
          <p:cNvSpPr txBox="1"/>
          <p:nvPr>
            <p:ph idx="1" type="body"/>
          </p:nvPr>
        </p:nvSpPr>
        <p:spPr>
          <a:xfrm>
            <a:off x="311700" y="1899438"/>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2700">
                <a:solidFill>
                  <a:schemeClr val="dk1"/>
                </a:solidFill>
                <a:latin typeface="Bebas Neue"/>
                <a:ea typeface="Bebas Neue"/>
                <a:cs typeface="Bebas Neue"/>
                <a:sym typeface="Bebas Neue"/>
              </a:rPr>
              <a:t>SUB HEAD</a:t>
            </a:r>
            <a:endParaRPr sz="2700">
              <a:solidFill>
                <a:schemeClr val="dk1"/>
              </a:solidFill>
              <a:latin typeface="Bebas Neue"/>
              <a:ea typeface="Bebas Neue"/>
              <a:cs typeface="Bebas Neue"/>
              <a:sym typeface="Bebas Neue"/>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a:p>
        </p:txBody>
      </p:sp>
      <p:pic>
        <p:nvPicPr>
          <p:cNvPr descr="Student working in classroom" id="157" name="Google Shape;157;p12"/>
          <p:cNvPicPr preferRelativeResize="0"/>
          <p:nvPr/>
        </p:nvPicPr>
        <p:blipFill rotWithShape="1">
          <a:blip r:embed="rId3">
            <a:alphaModFix/>
          </a:blip>
          <a:srcRect b="0" l="10629" r="10628" t="0"/>
          <a:stretch/>
        </p:blipFill>
        <p:spPr>
          <a:xfrm>
            <a:off x="4462036" y="1126449"/>
            <a:ext cx="4823366" cy="4095999"/>
          </a:xfrm>
          <a:prstGeom prst="rect">
            <a:avLst/>
          </a:prstGeom>
          <a:noFill/>
          <a:ln>
            <a:noFill/>
          </a:ln>
        </p:spPr>
      </p:pic>
      <p:grpSp>
        <p:nvGrpSpPr>
          <p:cNvPr id="158" name="Google Shape;158;p12"/>
          <p:cNvGrpSpPr/>
          <p:nvPr/>
        </p:nvGrpSpPr>
        <p:grpSpPr>
          <a:xfrm>
            <a:off x="-72750" y="1002015"/>
            <a:ext cx="9292174" cy="131176"/>
            <a:chOff x="-72750" y="1002015"/>
            <a:chExt cx="9292174" cy="131176"/>
          </a:xfrm>
        </p:grpSpPr>
        <p:sp>
          <p:nvSpPr>
            <p:cNvPr id="159" name="Google Shape;159;p12"/>
            <p:cNvSpPr/>
            <p:nvPr/>
          </p:nvSpPr>
          <p:spPr>
            <a:xfrm flipH="1">
              <a:off x="-72750" y="1005175"/>
              <a:ext cx="2322576" cy="12801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160" name="Google Shape;160;p12"/>
            <p:cNvSpPr/>
            <p:nvPr/>
          </p:nvSpPr>
          <p:spPr>
            <a:xfrm flipH="1">
              <a:off x="2250837" y="1005175"/>
              <a:ext cx="2322576" cy="128016"/>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161" name="Google Shape;161;p12"/>
            <p:cNvSpPr/>
            <p:nvPr/>
          </p:nvSpPr>
          <p:spPr>
            <a:xfrm flipH="1">
              <a:off x="4572000" y="1002510"/>
              <a:ext cx="2326261" cy="12801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sp>
          <p:nvSpPr>
            <p:cNvPr id="162" name="Google Shape;162;p12"/>
            <p:cNvSpPr/>
            <p:nvPr/>
          </p:nvSpPr>
          <p:spPr>
            <a:xfrm flipH="1">
              <a:off x="6896848" y="1002015"/>
              <a:ext cx="2322576" cy="12801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13"/>
          <p:cNvSpPr/>
          <p:nvPr/>
        </p:nvSpPr>
        <p:spPr>
          <a:xfrm rot="5400000">
            <a:off x="3945450" y="-4184025"/>
            <a:ext cx="1253100" cy="92865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3"/>
          <p:cNvSpPr txBox="1"/>
          <p:nvPr>
            <p:ph type="title"/>
          </p:nvPr>
        </p:nvSpPr>
        <p:spPr>
          <a:xfrm>
            <a:off x="311700" y="172875"/>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69000"/>
              </a:lnSpc>
              <a:spcBef>
                <a:spcPts val="0"/>
              </a:spcBef>
              <a:spcAft>
                <a:spcPts val="0"/>
              </a:spcAft>
              <a:buClr>
                <a:schemeClr val="dk1"/>
              </a:buClr>
              <a:buSzPct val="25461"/>
              <a:buFont typeface="Arial"/>
              <a:buNone/>
            </a:pPr>
            <a:r>
              <a:rPr lang="en" sz="4320">
                <a:solidFill>
                  <a:srgbClr val="FEC55C"/>
                </a:solidFill>
                <a:latin typeface="Bebas Neue"/>
                <a:ea typeface="Bebas Neue"/>
                <a:cs typeface="Bebas Neue"/>
                <a:sym typeface="Bebas Neue"/>
              </a:rPr>
              <a:t>SLIDE</a:t>
            </a:r>
            <a:r>
              <a:rPr lang="en" sz="4320">
                <a:solidFill>
                  <a:schemeClr val="lt1"/>
                </a:solidFill>
                <a:latin typeface="Bebas Neue"/>
                <a:ea typeface="Bebas Neue"/>
                <a:cs typeface="Bebas Neue"/>
                <a:sym typeface="Bebas Neue"/>
              </a:rPr>
              <a:t> TITLE</a:t>
            </a:r>
            <a:endParaRPr sz="4320">
              <a:solidFill>
                <a:schemeClr val="lt1"/>
              </a:solidFill>
              <a:latin typeface="Bebas Neue"/>
              <a:ea typeface="Bebas Neue"/>
              <a:cs typeface="Bebas Neue"/>
              <a:sym typeface="Bebas Neue"/>
            </a:endParaRPr>
          </a:p>
          <a:p>
            <a:pPr indent="0" lvl="0" marL="0" rtl="0" algn="l">
              <a:lnSpc>
                <a:spcPct val="100000"/>
              </a:lnSpc>
              <a:spcBef>
                <a:spcPts val="0"/>
              </a:spcBef>
              <a:spcAft>
                <a:spcPts val="0"/>
              </a:spcAft>
              <a:buSzPct val="111111"/>
              <a:buNone/>
            </a:pPr>
            <a:r>
              <a:t/>
            </a:r>
            <a:endParaRPr/>
          </a:p>
        </p:txBody>
      </p:sp>
      <p:sp>
        <p:nvSpPr>
          <p:cNvPr id="169" name="Google Shape;169;p13"/>
          <p:cNvSpPr txBox="1"/>
          <p:nvPr>
            <p:ph idx="1" type="body"/>
          </p:nvPr>
        </p:nvSpPr>
        <p:spPr>
          <a:xfrm>
            <a:off x="311700" y="1899438"/>
            <a:ext cx="8520600" cy="3416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2700">
                <a:solidFill>
                  <a:schemeClr val="dk1"/>
                </a:solidFill>
                <a:latin typeface="Bebas Neue"/>
                <a:ea typeface="Bebas Neue"/>
                <a:cs typeface="Bebas Neue"/>
                <a:sym typeface="Bebas Neue"/>
              </a:rPr>
              <a:t>SUB HEAD</a:t>
            </a:r>
            <a:endParaRPr sz="2700">
              <a:solidFill>
                <a:schemeClr val="dk1"/>
              </a:solidFill>
              <a:latin typeface="Bebas Neue"/>
              <a:ea typeface="Bebas Neue"/>
              <a:cs typeface="Bebas Neue"/>
              <a:sym typeface="Bebas Neue"/>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Clr>
                <a:schemeClr val="dk1"/>
              </a:buClr>
              <a:buSzPts val="1100"/>
              <a:buFont typeface="Arial"/>
              <a:buNone/>
            </a:pPr>
            <a:r>
              <a:rPr lang="en" sz="1500">
                <a:solidFill>
                  <a:schemeClr val="dk1"/>
                </a:solidFill>
                <a:latin typeface="Barlow Medium"/>
                <a:ea typeface="Barlow Medium"/>
                <a:cs typeface="Barlow Medium"/>
                <a:sym typeface="Barlow Medium"/>
              </a:rPr>
              <a:t>Point</a:t>
            </a:r>
            <a:endParaRPr/>
          </a:p>
        </p:txBody>
      </p:sp>
      <p:sp>
        <p:nvSpPr>
          <p:cNvPr id="170" name="Google Shape;170;p13"/>
          <p:cNvSpPr/>
          <p:nvPr/>
        </p:nvSpPr>
        <p:spPr>
          <a:xfrm flipH="1">
            <a:off x="-152875" y="1005175"/>
            <a:ext cx="9449700" cy="130800"/>
          </a:xfrm>
          <a:prstGeom prst="rect">
            <a:avLst/>
          </a:prstGeom>
          <a:solidFill>
            <a:srgbClr val="FEC55C"/>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Student working in classroom" id="171" name="Google Shape;171;p13"/>
          <p:cNvPicPr preferRelativeResize="0"/>
          <p:nvPr/>
        </p:nvPicPr>
        <p:blipFill rotWithShape="1">
          <a:blip r:embed="rId3">
            <a:alphaModFix/>
          </a:blip>
          <a:srcRect b="0" l="10629" r="10628" t="0"/>
          <a:stretch/>
        </p:blipFill>
        <p:spPr>
          <a:xfrm>
            <a:off x="4462036" y="1135975"/>
            <a:ext cx="4730890" cy="400752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4"/>
          <p:cNvSpPr/>
          <p:nvPr/>
        </p:nvSpPr>
        <p:spPr>
          <a:xfrm rot="5400000">
            <a:off x="3945425" y="-4170650"/>
            <a:ext cx="1253100" cy="92469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4"/>
          <p:cNvSpPr txBox="1"/>
          <p:nvPr>
            <p:ph type="title"/>
          </p:nvPr>
        </p:nvSpPr>
        <p:spPr>
          <a:xfrm>
            <a:off x="311675" y="166450"/>
            <a:ext cx="8520600" cy="572700"/>
          </a:xfrm>
          <a:prstGeom prst="rect">
            <a:avLst/>
          </a:prstGeom>
          <a:noFill/>
          <a:ln>
            <a:noFill/>
          </a:ln>
        </p:spPr>
        <p:txBody>
          <a:bodyPr anchorCtr="0" anchor="t" bIns="91425" lIns="91425" spcFirstLastPara="1" rIns="91425" wrap="square" tIns="91425">
            <a:normAutofit fontScale="90000"/>
          </a:bodyPr>
          <a:lstStyle/>
          <a:p>
            <a:pPr indent="0" lvl="0" marL="0" rtl="0" algn="ctr">
              <a:lnSpc>
                <a:spcPct val="69000"/>
              </a:lnSpc>
              <a:spcBef>
                <a:spcPts val="0"/>
              </a:spcBef>
              <a:spcAft>
                <a:spcPts val="0"/>
              </a:spcAft>
              <a:buClr>
                <a:schemeClr val="dk1"/>
              </a:buClr>
              <a:buSzPct val="25461"/>
              <a:buFont typeface="Arial"/>
              <a:buNone/>
            </a:pPr>
            <a:r>
              <a:rPr lang="en" sz="4320">
                <a:solidFill>
                  <a:schemeClr val="accent4"/>
                </a:solidFill>
                <a:latin typeface="Bebas Neue"/>
                <a:ea typeface="Bebas Neue"/>
                <a:cs typeface="Bebas Neue"/>
                <a:sym typeface="Bebas Neue"/>
              </a:rPr>
              <a:t>SLIDE</a:t>
            </a:r>
            <a:r>
              <a:rPr lang="en" sz="4320">
                <a:solidFill>
                  <a:schemeClr val="lt1"/>
                </a:solidFill>
                <a:latin typeface="Bebas Neue"/>
                <a:ea typeface="Bebas Neue"/>
                <a:cs typeface="Bebas Neue"/>
                <a:sym typeface="Bebas Neue"/>
              </a:rPr>
              <a:t> TITLE</a:t>
            </a:r>
            <a:endParaRPr sz="4320">
              <a:solidFill>
                <a:schemeClr val="lt1"/>
              </a:solidFill>
              <a:latin typeface="Bebas Neue"/>
              <a:ea typeface="Bebas Neue"/>
              <a:cs typeface="Bebas Neue"/>
              <a:sym typeface="Bebas Neue"/>
            </a:endParaRPr>
          </a:p>
          <a:p>
            <a:pPr indent="0" lvl="0" marL="0" rtl="0" algn="l">
              <a:lnSpc>
                <a:spcPct val="100000"/>
              </a:lnSpc>
              <a:spcBef>
                <a:spcPts val="0"/>
              </a:spcBef>
              <a:spcAft>
                <a:spcPts val="0"/>
              </a:spcAft>
              <a:buSzPct val="111111"/>
              <a:buNone/>
            </a:pPr>
            <a:r>
              <a:t/>
            </a:r>
            <a:endParaRPr/>
          </a:p>
        </p:txBody>
      </p:sp>
      <p:sp>
        <p:nvSpPr>
          <p:cNvPr id="178" name="Google Shape;178;p14"/>
          <p:cNvSpPr txBox="1"/>
          <p:nvPr>
            <p:ph idx="1" type="body"/>
          </p:nvPr>
        </p:nvSpPr>
        <p:spPr>
          <a:xfrm>
            <a:off x="4996425" y="2039575"/>
            <a:ext cx="3592800" cy="2388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 sz="2700">
                <a:solidFill>
                  <a:schemeClr val="dk1"/>
                </a:solidFill>
                <a:latin typeface="Bebas Neue"/>
                <a:ea typeface="Bebas Neue"/>
                <a:cs typeface="Bebas Neue"/>
                <a:sym typeface="Bebas Neue"/>
              </a:rPr>
              <a:t>SUB HEAD</a:t>
            </a:r>
            <a:endParaRPr sz="2700">
              <a:solidFill>
                <a:schemeClr val="dk1"/>
              </a:solidFill>
              <a:latin typeface="Bebas Neue"/>
              <a:ea typeface="Bebas Neue"/>
              <a:cs typeface="Bebas Neue"/>
              <a:sym typeface="Bebas Neue"/>
            </a:endParaRPr>
          </a:p>
          <a:p>
            <a:pPr indent="0" lvl="0" marL="0" rtl="0" algn="l">
              <a:lnSpc>
                <a:spcPct val="115000"/>
              </a:lnSpc>
              <a:spcBef>
                <a:spcPts val="0"/>
              </a:spcBef>
              <a:spcAft>
                <a:spcPts val="0"/>
              </a:spcAft>
              <a:buSzPts val="1800"/>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SzPts val="1800"/>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SzPts val="1800"/>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SzPts val="1800"/>
              <a:buNone/>
            </a:pPr>
            <a:r>
              <a:rPr lang="en" sz="1500">
                <a:solidFill>
                  <a:schemeClr val="dk1"/>
                </a:solidFill>
                <a:latin typeface="Barlow Medium"/>
                <a:ea typeface="Barlow Medium"/>
                <a:cs typeface="Barlow Medium"/>
                <a:sym typeface="Barlow Medium"/>
              </a:rPr>
              <a:t>Point</a:t>
            </a:r>
            <a:endParaRPr sz="1500">
              <a:solidFill>
                <a:schemeClr val="dk1"/>
              </a:solidFill>
              <a:latin typeface="Barlow Medium"/>
              <a:ea typeface="Barlow Medium"/>
              <a:cs typeface="Barlow Medium"/>
              <a:sym typeface="Barlow Medium"/>
            </a:endParaRPr>
          </a:p>
          <a:p>
            <a:pPr indent="0" lvl="0" marL="0" rtl="0" algn="l">
              <a:lnSpc>
                <a:spcPct val="115000"/>
              </a:lnSpc>
              <a:spcBef>
                <a:spcPts val="0"/>
              </a:spcBef>
              <a:spcAft>
                <a:spcPts val="0"/>
              </a:spcAft>
              <a:buSzPts val="1800"/>
              <a:buNone/>
            </a:pPr>
            <a:r>
              <a:rPr lang="en" sz="1500">
                <a:solidFill>
                  <a:schemeClr val="dk1"/>
                </a:solidFill>
                <a:latin typeface="Barlow Medium"/>
                <a:ea typeface="Barlow Medium"/>
                <a:cs typeface="Barlow Medium"/>
                <a:sym typeface="Barlow Medium"/>
              </a:rPr>
              <a:t>Point</a:t>
            </a:r>
            <a:endParaRPr/>
          </a:p>
        </p:txBody>
      </p:sp>
      <p:sp>
        <p:nvSpPr>
          <p:cNvPr id="179" name="Google Shape;179;p14"/>
          <p:cNvSpPr/>
          <p:nvPr/>
        </p:nvSpPr>
        <p:spPr>
          <a:xfrm flipH="1">
            <a:off x="-152875" y="1005175"/>
            <a:ext cx="9449700" cy="1308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accent2"/>
              </a:solidFill>
              <a:latin typeface="Arial"/>
              <a:ea typeface="Arial"/>
              <a:cs typeface="Arial"/>
              <a:sym typeface="Arial"/>
            </a:endParaRPr>
          </a:p>
        </p:txBody>
      </p:sp>
      <p:pic>
        <p:nvPicPr>
          <p:cNvPr descr="Students reading on EKU's campus " id="180" name="Google Shape;180;p14"/>
          <p:cNvPicPr preferRelativeResize="0"/>
          <p:nvPr/>
        </p:nvPicPr>
        <p:blipFill rotWithShape="1">
          <a:blip r:embed="rId3">
            <a:alphaModFix/>
          </a:blip>
          <a:srcRect b="0" l="17779" r="3480" t="0"/>
          <a:stretch/>
        </p:blipFill>
        <p:spPr>
          <a:xfrm>
            <a:off x="-277814" y="1135975"/>
            <a:ext cx="4730890" cy="4007526"/>
          </a:xfrm>
          <a:prstGeom prst="rect">
            <a:avLst/>
          </a:prstGeom>
          <a:noFill/>
          <a:ln>
            <a:noFill/>
          </a:ln>
        </p:spPr>
      </p:pic>
      <p:pic>
        <p:nvPicPr>
          <p:cNvPr descr="EKU Primary Logo" id="181" name="Google Shape;181;p14"/>
          <p:cNvPicPr preferRelativeResize="0"/>
          <p:nvPr/>
        </p:nvPicPr>
        <p:blipFill rotWithShape="1">
          <a:blip r:embed="rId4">
            <a:alphaModFix/>
          </a:blip>
          <a:srcRect b="34157" l="0" r="0" t="34155"/>
          <a:stretch/>
        </p:blipFill>
        <p:spPr>
          <a:xfrm>
            <a:off x="8260205" y="4630525"/>
            <a:ext cx="672520" cy="2130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descr="Student walking on EKU's Campus" id="186" name="Google Shape;186;p15"/>
          <p:cNvPicPr preferRelativeResize="0"/>
          <p:nvPr/>
        </p:nvPicPr>
        <p:blipFill rotWithShape="1">
          <a:blip r:embed="rId3">
            <a:alphaModFix/>
          </a:blip>
          <a:srcRect b="0" l="0" r="0" t="0"/>
          <a:stretch/>
        </p:blipFill>
        <p:spPr>
          <a:xfrm>
            <a:off x="311700" y="677125"/>
            <a:ext cx="5509473" cy="3672075"/>
          </a:xfrm>
          <a:prstGeom prst="rect">
            <a:avLst/>
          </a:prstGeom>
          <a:noFill/>
          <a:ln>
            <a:noFill/>
          </a:ln>
        </p:spPr>
      </p:pic>
      <p:sp>
        <p:nvSpPr>
          <p:cNvPr id="187" name="Google Shape;187;p15"/>
          <p:cNvSpPr/>
          <p:nvPr/>
        </p:nvSpPr>
        <p:spPr>
          <a:xfrm rot="5400000">
            <a:off x="5493900" y="357600"/>
            <a:ext cx="2871900" cy="44283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EKU Primary Logo" id="188" name="Google Shape;188;p15"/>
          <p:cNvPicPr preferRelativeResize="0"/>
          <p:nvPr/>
        </p:nvPicPr>
        <p:blipFill rotWithShape="1">
          <a:blip r:embed="rId4">
            <a:alphaModFix/>
          </a:blip>
          <a:srcRect b="34157" l="0" r="0" t="34155"/>
          <a:stretch/>
        </p:blipFill>
        <p:spPr>
          <a:xfrm>
            <a:off x="8260205" y="4630525"/>
            <a:ext cx="672520" cy="213099"/>
          </a:xfrm>
          <a:prstGeom prst="rect">
            <a:avLst/>
          </a:prstGeom>
          <a:noFill/>
          <a:ln>
            <a:noFill/>
          </a:ln>
        </p:spPr>
      </p:pic>
      <p:sp>
        <p:nvSpPr>
          <p:cNvPr id="189" name="Google Shape;189;p15"/>
          <p:cNvSpPr txBox="1"/>
          <p:nvPr>
            <p:ph type="ctrTitle"/>
          </p:nvPr>
        </p:nvSpPr>
        <p:spPr>
          <a:xfrm>
            <a:off x="4963025" y="1466563"/>
            <a:ext cx="1921800" cy="529500"/>
          </a:xfrm>
          <a:prstGeom prst="rect">
            <a:avLst/>
          </a:prstGeom>
          <a:noFill/>
          <a:ln>
            <a:noFill/>
          </a:ln>
        </p:spPr>
        <p:txBody>
          <a:bodyPr anchorCtr="0" anchor="b" bIns="91425" lIns="91425" spcFirstLastPara="1" rIns="91425" wrap="square" tIns="91425">
            <a:spAutoFit/>
          </a:bodyPr>
          <a:lstStyle/>
          <a:p>
            <a:pPr indent="0" lvl="0" marL="0" rtl="0" algn="ctr">
              <a:lnSpc>
                <a:spcPct val="70000"/>
              </a:lnSpc>
              <a:spcBef>
                <a:spcPts val="0"/>
              </a:spcBef>
              <a:spcAft>
                <a:spcPts val="0"/>
              </a:spcAft>
              <a:buSzPts val="5200"/>
              <a:buNone/>
            </a:pPr>
            <a:r>
              <a:rPr b="1" lang="en" sz="3200">
                <a:solidFill>
                  <a:schemeClr val="lt1"/>
                </a:solidFill>
                <a:latin typeface="Bebas Neue"/>
                <a:ea typeface="Bebas Neue"/>
                <a:cs typeface="Bebas Neue"/>
                <a:sym typeface="Bebas Neue"/>
              </a:rPr>
              <a:t>SLIDE TITLe</a:t>
            </a:r>
            <a:endParaRPr/>
          </a:p>
        </p:txBody>
      </p:sp>
      <p:sp>
        <p:nvSpPr>
          <p:cNvPr id="190" name="Google Shape;190;p15"/>
          <p:cNvSpPr txBox="1"/>
          <p:nvPr>
            <p:ph idx="1" type="subTitle"/>
          </p:nvPr>
        </p:nvSpPr>
        <p:spPr>
          <a:xfrm>
            <a:off x="4963025" y="1765288"/>
            <a:ext cx="6222000" cy="2145600"/>
          </a:xfrm>
          <a:prstGeom prst="rect">
            <a:avLst/>
          </a:prstGeom>
          <a:noFill/>
          <a:ln>
            <a:noFill/>
          </a:ln>
        </p:spPr>
        <p:txBody>
          <a:bodyPr anchorCtr="0" anchor="t" bIns="91425" lIns="91425" spcFirstLastPara="1" rIns="91425" wrap="square" tIns="91425">
            <a:normAutofit/>
          </a:bodyPr>
          <a:lstStyle/>
          <a:p>
            <a:pPr indent="0" lvl="0" marL="457200" rtl="0" algn="l">
              <a:lnSpc>
                <a:spcPct val="115000"/>
              </a:lnSpc>
              <a:spcBef>
                <a:spcPts val="0"/>
              </a:spcBef>
              <a:spcAft>
                <a:spcPts val="0"/>
              </a:spcAft>
              <a:buClr>
                <a:schemeClr val="dk1"/>
              </a:buClr>
              <a:buSzPts val="1100"/>
              <a:buFont typeface="Arial"/>
              <a:buNone/>
            </a:pPr>
            <a:r>
              <a:t/>
            </a:r>
            <a:endParaRPr sz="18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336550" lvl="0" marL="457200" rtl="0" algn="l">
              <a:lnSpc>
                <a:spcPct val="115000"/>
              </a:lnSpc>
              <a:spcBef>
                <a:spcPts val="0"/>
              </a:spcBef>
              <a:spcAft>
                <a:spcPts val="0"/>
              </a:spcAft>
              <a:buClr>
                <a:schemeClr val="lt1"/>
              </a:buClr>
              <a:buSzPts val="1700"/>
              <a:buFont typeface="Barlow Medium"/>
              <a:buChar char="●"/>
            </a:pPr>
            <a:r>
              <a:rPr lang="en" sz="1700">
                <a:solidFill>
                  <a:schemeClr val="lt1"/>
                </a:solidFill>
                <a:latin typeface="Barlow Medium"/>
                <a:ea typeface="Barlow Medium"/>
                <a:cs typeface="Barlow Medium"/>
                <a:sym typeface="Barlow Medium"/>
              </a:rPr>
              <a:t>Point</a:t>
            </a:r>
            <a:endParaRPr sz="1700">
              <a:solidFill>
                <a:schemeClr val="lt1"/>
              </a:solidFill>
              <a:latin typeface="Barlow Medium"/>
              <a:ea typeface="Barlow Medium"/>
              <a:cs typeface="Barlow Medium"/>
              <a:sym typeface="Barlow Medium"/>
            </a:endParaRPr>
          </a:p>
          <a:p>
            <a:pPr indent="0" lvl="0" marL="0" rtl="0" algn="ctr">
              <a:lnSpc>
                <a:spcPct val="100000"/>
              </a:lnSpc>
              <a:spcBef>
                <a:spcPts val="0"/>
              </a:spcBef>
              <a:spcAft>
                <a:spcPts val="0"/>
              </a:spcAft>
              <a:buSzPts val="2800"/>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descr="Student's walking on campus " id="195" name="Google Shape;195;p16"/>
          <p:cNvPicPr preferRelativeResize="0"/>
          <p:nvPr/>
        </p:nvPicPr>
        <p:blipFill rotWithShape="1">
          <a:blip r:embed="rId3">
            <a:alphaModFix/>
          </a:blip>
          <a:srcRect b="27164" l="-1809" r="5032" t="8781"/>
          <a:stretch/>
        </p:blipFill>
        <p:spPr>
          <a:xfrm>
            <a:off x="-37375" y="117200"/>
            <a:ext cx="9035249" cy="3988474"/>
          </a:xfrm>
          <a:prstGeom prst="rect">
            <a:avLst/>
          </a:prstGeom>
          <a:noFill/>
          <a:ln>
            <a:noFill/>
          </a:ln>
        </p:spPr>
      </p:pic>
      <p:sp>
        <p:nvSpPr>
          <p:cNvPr id="196" name="Google Shape;196;p16"/>
          <p:cNvSpPr/>
          <p:nvPr/>
        </p:nvSpPr>
        <p:spPr>
          <a:xfrm rot="5400000">
            <a:off x="3706200" y="223225"/>
            <a:ext cx="1731600" cy="7587900"/>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6"/>
          <p:cNvSpPr txBox="1"/>
          <p:nvPr>
            <p:ph type="ctrTitle"/>
          </p:nvPr>
        </p:nvSpPr>
        <p:spPr>
          <a:xfrm>
            <a:off x="311700" y="3004525"/>
            <a:ext cx="8520600" cy="9759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4700">
                <a:solidFill>
                  <a:schemeClr val="lt1"/>
                </a:solidFill>
                <a:latin typeface="Bebas Neue"/>
                <a:ea typeface="Bebas Neue"/>
                <a:cs typeface="Bebas Neue"/>
                <a:sym typeface="Bebas Neue"/>
              </a:rPr>
              <a:t>SLIDE TITLE</a:t>
            </a:r>
            <a:endParaRPr/>
          </a:p>
        </p:txBody>
      </p:sp>
      <p:sp>
        <p:nvSpPr>
          <p:cNvPr id="198" name="Google Shape;198;p16"/>
          <p:cNvSpPr txBox="1"/>
          <p:nvPr>
            <p:ph idx="1" type="subTitle"/>
          </p:nvPr>
        </p:nvSpPr>
        <p:spPr>
          <a:xfrm>
            <a:off x="1018250" y="3853450"/>
            <a:ext cx="6924000" cy="14838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0"/>
              </a:spcAft>
              <a:buClr>
                <a:schemeClr val="dk1"/>
              </a:buClr>
              <a:buSzPts val="1100"/>
              <a:buFont typeface="Arial"/>
              <a:buNone/>
            </a:pPr>
            <a:r>
              <a:rPr lang="en" sz="1700">
                <a:solidFill>
                  <a:schemeClr val="lt1"/>
                </a:solidFill>
                <a:latin typeface="Barlow Medium"/>
                <a:ea typeface="Barlow Medium"/>
                <a:cs typeface="Barlow Medium"/>
                <a:sym typeface="Barlow Medium"/>
              </a:rPr>
              <a:t>Lorem ipsum dolor sit amet, consectetur adipiscing elit, sed do eiusmod tempor incididunt ut labore et dolore magna aliqua.</a:t>
            </a:r>
            <a:endParaRPr sz="1400">
              <a:solidFill>
                <a:schemeClr val="dk1"/>
              </a:solidFill>
            </a:endParaRPr>
          </a:p>
          <a:p>
            <a:pPr indent="0" lvl="0" marL="0" rtl="0" algn="ctr">
              <a:lnSpc>
                <a:spcPct val="100000"/>
              </a:lnSpc>
              <a:spcBef>
                <a:spcPts val="0"/>
              </a:spcBef>
              <a:spcAft>
                <a:spcPts val="0"/>
              </a:spcAft>
              <a:buSzPts val="28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7"/>
          <p:cNvSpPr/>
          <p:nvPr/>
        </p:nvSpPr>
        <p:spPr>
          <a:xfrm>
            <a:off x="-20350" y="-5148"/>
            <a:ext cx="9164400" cy="5148648"/>
          </a:xfrm>
          <a:prstGeom prst="rect">
            <a:avLst/>
          </a:prstGeom>
          <a:solidFill>
            <a:srgbClr val="861F4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7"/>
          <p:cNvSpPr txBox="1"/>
          <p:nvPr>
            <p:ph type="title"/>
          </p:nvPr>
        </p:nvSpPr>
        <p:spPr>
          <a:xfrm>
            <a:off x="939000" y="2120238"/>
            <a:ext cx="7266000" cy="9030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891"/>
              <a:buNone/>
            </a:pPr>
            <a:r>
              <a:rPr lang="en" sz="5070">
                <a:solidFill>
                  <a:schemeClr val="lt1"/>
                </a:solidFill>
                <a:latin typeface="Bebas Neue"/>
                <a:ea typeface="Bebas Neue"/>
                <a:cs typeface="Bebas Neue"/>
                <a:sym typeface="Bebas Neue"/>
              </a:rPr>
              <a:t>QUESTIONS, COMMENTS?</a:t>
            </a:r>
            <a:endParaRPr sz="5070">
              <a:solidFill>
                <a:schemeClr val="lt1"/>
              </a:solidFill>
              <a:latin typeface="Bebas Neue"/>
              <a:ea typeface="Bebas Neue"/>
              <a:cs typeface="Bebas Neue"/>
              <a:sym typeface="Bebas Neue"/>
            </a:endParaRPr>
          </a:p>
        </p:txBody>
      </p:sp>
      <p:pic>
        <p:nvPicPr>
          <p:cNvPr descr="EKU Primary Logo" id="205" name="Google Shape;205;p17"/>
          <p:cNvPicPr preferRelativeResize="0"/>
          <p:nvPr/>
        </p:nvPicPr>
        <p:blipFill rotWithShape="1">
          <a:blip r:embed="rId3">
            <a:alphaModFix/>
          </a:blip>
          <a:srcRect b="0" l="0" r="0" t="0"/>
          <a:stretch/>
        </p:blipFill>
        <p:spPr>
          <a:xfrm>
            <a:off x="3979288" y="4270825"/>
            <a:ext cx="1185425" cy="375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2023 Eastern Kentucky University Brand Colors">
      <a:dk1>
        <a:srgbClr val="000000"/>
      </a:dk1>
      <a:lt1>
        <a:srgbClr val="FFFFFF"/>
      </a:lt1>
      <a:dk2>
        <a:srgbClr val="595959"/>
      </a:dk2>
      <a:lt2>
        <a:srgbClr val="EEEEEE"/>
      </a:lt2>
      <a:accent1>
        <a:srgbClr val="861F41"/>
      </a:accent1>
      <a:accent2>
        <a:srgbClr val="DC582A"/>
      </a:accent2>
      <a:accent3>
        <a:srgbClr val="FFC658"/>
      </a:accent3>
      <a:accent4>
        <a:srgbClr val="E6A65D"/>
      </a:accent4>
      <a:accent5>
        <a:srgbClr val="009681"/>
      </a:accent5>
      <a:accent6>
        <a:srgbClr val="861F41"/>
      </a:accent6>
      <a:hlink>
        <a:srgbClr val="861F41"/>
      </a:hlink>
      <a:folHlink>
        <a:srgbClr val="861F4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